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85B16-2328-4077-869C-D14C6D2AC99A}" v="24" dt="2023-02-19T09:32:54.25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78" y="-821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96285B16-2328-4077-869C-D14C6D2AC99A}"/>
    <pc:docChg chg="undo modSld">
      <pc:chgData name="Kümmerle, Markus" userId="edb588ad-b118-44cb-93b6-335b967c9009" providerId="ADAL" clId="{96285B16-2328-4077-869C-D14C6D2AC99A}" dt="2023-02-19T09:39:24.036" v="427" actId="1037"/>
      <pc:docMkLst>
        <pc:docMk/>
      </pc:docMkLst>
      <pc:sldChg chg="addSp modSp mod">
        <pc:chgData name="Kümmerle, Markus" userId="edb588ad-b118-44cb-93b6-335b967c9009" providerId="ADAL" clId="{96285B16-2328-4077-869C-D14C6D2AC99A}" dt="2023-02-19T09:39:24.036" v="427" actId="1037"/>
        <pc:sldMkLst>
          <pc:docMk/>
          <pc:sldMk cId="1078392102" sldId="476"/>
        </pc:sldMkLst>
        <pc:spChg chg="mod">
          <ac:chgData name="Kümmerle, Markus" userId="edb588ad-b118-44cb-93b6-335b967c9009" providerId="ADAL" clId="{96285B16-2328-4077-869C-D14C6D2AC99A}" dt="2023-02-19T09:23:05.993" v="20" actId="20577"/>
          <ac:spMkLst>
            <pc:docMk/>
            <pc:sldMk cId="1078392102" sldId="476"/>
            <ac:spMk id="2" creationId="{CD5275E9-6057-4486-B63F-567ED92B7275}"/>
          </ac:spMkLst>
        </pc:spChg>
        <pc:spChg chg="mod">
          <ac:chgData name="Kümmerle, Markus" userId="edb588ad-b118-44cb-93b6-335b967c9009" providerId="ADAL" clId="{96285B16-2328-4077-869C-D14C6D2AC99A}" dt="2023-02-15T14:07:44.699" v="11" actId="14100"/>
          <ac:spMkLst>
            <pc:docMk/>
            <pc:sldMk cId="1078392102" sldId="476"/>
            <ac:spMk id="16" creationId="{07781526-2C35-4E7F-A631-E96D17F67820}"/>
          </ac:spMkLst>
        </pc:spChg>
        <pc:spChg chg="mod">
          <ac:chgData name="Kümmerle, Markus" userId="edb588ad-b118-44cb-93b6-335b967c9009" providerId="ADAL" clId="{96285B16-2328-4077-869C-D14C6D2AC99A}" dt="2023-02-19T09:35:20.460" v="188" actId="12789"/>
          <ac:spMkLst>
            <pc:docMk/>
            <pc:sldMk cId="1078392102" sldId="476"/>
            <ac:spMk id="43" creationId="{BDFB9A18-73B4-4CCA-B372-37EFB554C165}"/>
          </ac:spMkLst>
        </pc:spChg>
        <pc:spChg chg="mod">
          <ac:chgData name="Kümmerle, Markus" userId="edb588ad-b118-44cb-93b6-335b967c9009" providerId="ADAL" clId="{96285B16-2328-4077-869C-D14C6D2AC99A}" dt="2023-02-19T09:31:27.379" v="112" actId="1038"/>
          <ac:spMkLst>
            <pc:docMk/>
            <pc:sldMk cId="1078392102" sldId="476"/>
            <ac:spMk id="71" creationId="{33D21640-76E4-4D05-A703-74E04E8D49A3}"/>
          </ac:spMkLst>
        </pc:spChg>
        <pc:spChg chg="mod">
          <ac:chgData name="Kümmerle, Markus" userId="edb588ad-b118-44cb-93b6-335b967c9009" providerId="ADAL" clId="{96285B16-2328-4077-869C-D14C6D2AC99A}" dt="2023-02-19T09:31:27.379" v="112" actId="1038"/>
          <ac:spMkLst>
            <pc:docMk/>
            <pc:sldMk cId="1078392102" sldId="476"/>
            <ac:spMk id="72" creationId="{93E94439-D73B-47DA-B4B5-A9A0B28BD3C7}"/>
          </ac:spMkLst>
        </pc:spChg>
        <pc:spChg chg="mod">
          <ac:chgData name="Kümmerle, Markus" userId="edb588ad-b118-44cb-93b6-335b967c9009" providerId="ADAL" clId="{96285B16-2328-4077-869C-D14C6D2AC99A}" dt="2023-02-19T09:31:27.379" v="112" actId="1038"/>
          <ac:spMkLst>
            <pc:docMk/>
            <pc:sldMk cId="1078392102" sldId="476"/>
            <ac:spMk id="73" creationId="{B5FA5A0B-AB29-4F2F-8F9C-AD320DBE7735}"/>
          </ac:spMkLst>
        </pc:spChg>
        <pc:spChg chg="mod">
          <ac:chgData name="Kümmerle, Markus" userId="edb588ad-b118-44cb-93b6-335b967c9009" providerId="ADAL" clId="{96285B16-2328-4077-869C-D14C6D2AC99A}" dt="2023-02-19T09:31:27.379" v="112" actId="1038"/>
          <ac:spMkLst>
            <pc:docMk/>
            <pc:sldMk cId="1078392102" sldId="476"/>
            <ac:spMk id="74" creationId="{F63A68C1-556F-439F-AFCB-60691468326A}"/>
          </ac:spMkLst>
        </pc:spChg>
        <pc:spChg chg="mod">
          <ac:chgData name="Kümmerle, Markus" userId="edb588ad-b118-44cb-93b6-335b967c9009" providerId="ADAL" clId="{96285B16-2328-4077-869C-D14C6D2AC99A}" dt="2023-02-19T09:31:27.379" v="112" actId="1038"/>
          <ac:spMkLst>
            <pc:docMk/>
            <pc:sldMk cId="1078392102" sldId="476"/>
            <ac:spMk id="75" creationId="{0347EC2F-6DC6-4E0C-AFC3-1D9EAA11199A}"/>
          </ac:spMkLst>
        </pc:spChg>
        <pc:spChg chg="mod">
          <ac:chgData name="Kümmerle, Markus" userId="edb588ad-b118-44cb-93b6-335b967c9009" providerId="ADAL" clId="{96285B16-2328-4077-869C-D14C6D2AC99A}" dt="2023-02-19T09:31:27.379" v="112" actId="1038"/>
          <ac:spMkLst>
            <pc:docMk/>
            <pc:sldMk cId="1078392102" sldId="476"/>
            <ac:spMk id="76" creationId="{4C9BCFBB-7947-4AAC-B900-258E046C0EC8}"/>
          </ac:spMkLst>
        </pc:spChg>
        <pc:spChg chg="mod">
          <ac:chgData name="Kümmerle, Markus" userId="edb588ad-b118-44cb-93b6-335b967c9009" providerId="ADAL" clId="{96285B16-2328-4077-869C-D14C6D2AC99A}" dt="2023-02-19T09:31:27.379" v="112" actId="1038"/>
          <ac:spMkLst>
            <pc:docMk/>
            <pc:sldMk cId="1078392102" sldId="476"/>
            <ac:spMk id="77" creationId="{BCED89A5-1EA7-4928-AEBF-84F86F1CF5D4}"/>
          </ac:spMkLst>
        </pc:spChg>
        <pc:grpChg chg="mod">
          <ac:chgData name="Kümmerle, Markus" userId="edb588ad-b118-44cb-93b6-335b967c9009" providerId="ADAL" clId="{96285B16-2328-4077-869C-D14C6D2AC99A}" dt="2023-02-19T09:31:27.379" v="112" actId="1038"/>
          <ac:grpSpMkLst>
            <pc:docMk/>
            <pc:sldMk cId="1078392102" sldId="476"/>
            <ac:grpSpMk id="69" creationId="{F93528F3-5B32-4203-AF6A-D3AF033AAC97}"/>
          </ac:grpSpMkLst>
        </pc:grpChg>
        <pc:grpChg chg="mod">
          <ac:chgData name="Kümmerle, Markus" userId="edb588ad-b118-44cb-93b6-335b967c9009" providerId="ADAL" clId="{96285B16-2328-4077-869C-D14C6D2AC99A}" dt="2023-02-19T09:31:27.379" v="112" actId="1038"/>
          <ac:grpSpMkLst>
            <pc:docMk/>
            <pc:sldMk cId="1078392102" sldId="476"/>
            <ac:grpSpMk id="70" creationId="{5608D43F-834E-49AB-A458-948B9299E671}"/>
          </ac:grpSpMkLst>
        </pc:grpChg>
        <pc:picChg chg="mod">
          <ac:chgData name="Kümmerle, Markus" userId="edb588ad-b118-44cb-93b6-335b967c9009" providerId="ADAL" clId="{96285B16-2328-4077-869C-D14C6D2AC99A}" dt="2023-02-19T09:36:14.296" v="281" actId="1038"/>
          <ac:picMkLst>
            <pc:docMk/>
            <pc:sldMk cId="1078392102" sldId="476"/>
            <ac:picMk id="5" creationId="{2F5A3DE1-64B6-4EDF-8581-AC4866695EFC}"/>
          </ac:picMkLst>
        </pc:picChg>
        <pc:picChg chg="mod">
          <ac:chgData name="Kümmerle, Markus" userId="edb588ad-b118-44cb-93b6-335b967c9009" providerId="ADAL" clId="{96285B16-2328-4077-869C-D14C6D2AC99A}" dt="2023-02-19T09:32:54.255" v="152" actId="408"/>
          <ac:picMkLst>
            <pc:docMk/>
            <pc:sldMk cId="1078392102" sldId="476"/>
            <ac:picMk id="6" creationId="{0FF0977A-195B-4666-81D1-169F6FA80357}"/>
          </ac:picMkLst>
        </pc:picChg>
        <pc:picChg chg="mod">
          <ac:chgData name="Kümmerle, Markus" userId="edb588ad-b118-44cb-93b6-335b967c9009" providerId="ADAL" clId="{96285B16-2328-4077-869C-D14C6D2AC99A}" dt="2023-02-19T09:39:19.707" v="414" actId="1037"/>
          <ac:picMkLst>
            <pc:docMk/>
            <pc:sldMk cId="1078392102" sldId="476"/>
            <ac:picMk id="7" creationId="{037C97D1-DFA5-489E-80E0-5896E2B9919E}"/>
          </ac:picMkLst>
        </pc:picChg>
        <pc:picChg chg="mod">
          <ac:chgData name="Kümmerle, Markus" userId="edb588ad-b118-44cb-93b6-335b967c9009" providerId="ADAL" clId="{96285B16-2328-4077-869C-D14C6D2AC99A}" dt="2023-02-19T09:32:54.255" v="152" actId="408"/>
          <ac:picMkLst>
            <pc:docMk/>
            <pc:sldMk cId="1078392102" sldId="476"/>
            <ac:picMk id="8" creationId="{DDB2F360-6FD7-439C-9F8D-5294F1907801}"/>
          </ac:picMkLst>
        </pc:picChg>
        <pc:picChg chg="mod">
          <ac:chgData name="Kümmerle, Markus" userId="edb588ad-b118-44cb-93b6-335b967c9009" providerId="ADAL" clId="{96285B16-2328-4077-869C-D14C6D2AC99A}" dt="2023-02-19T09:26:41.498" v="46" actId="408"/>
          <ac:picMkLst>
            <pc:docMk/>
            <pc:sldMk cId="1078392102" sldId="476"/>
            <ac:picMk id="11" creationId="{F143883A-F369-4E88-B4E1-F13C08BBE969}"/>
          </ac:picMkLst>
        </pc:picChg>
        <pc:picChg chg="mod">
          <ac:chgData name="Kümmerle, Markus" userId="edb588ad-b118-44cb-93b6-335b967c9009" providerId="ADAL" clId="{96285B16-2328-4077-869C-D14C6D2AC99A}" dt="2023-02-19T09:32:54.255" v="152" actId="408"/>
          <ac:picMkLst>
            <pc:docMk/>
            <pc:sldMk cId="1078392102" sldId="476"/>
            <ac:picMk id="27" creationId="{030DB03A-0895-4112-8649-533038B3969B}"/>
          </ac:picMkLst>
        </pc:picChg>
        <pc:picChg chg="mod">
          <ac:chgData name="Kümmerle, Markus" userId="edb588ad-b118-44cb-93b6-335b967c9009" providerId="ADAL" clId="{96285B16-2328-4077-869C-D14C6D2AC99A}" dt="2023-02-19T09:39:13.966" v="391" actId="1038"/>
          <ac:picMkLst>
            <pc:docMk/>
            <pc:sldMk cId="1078392102" sldId="476"/>
            <ac:picMk id="28" creationId="{8B276BBC-836F-405C-9B33-8C9BF24C2E9F}"/>
          </ac:picMkLst>
        </pc:picChg>
        <pc:picChg chg="mod">
          <ac:chgData name="Kümmerle, Markus" userId="edb588ad-b118-44cb-93b6-335b967c9009" providerId="ADAL" clId="{96285B16-2328-4077-869C-D14C6D2AC99A}" dt="2023-02-19T09:39:04.608" v="351" actId="1038"/>
          <ac:picMkLst>
            <pc:docMk/>
            <pc:sldMk cId="1078392102" sldId="476"/>
            <ac:picMk id="31" creationId="{D14A0942-DB49-46E4-A71B-792A5725144A}"/>
          </ac:picMkLst>
        </pc:picChg>
        <pc:picChg chg="mod">
          <ac:chgData name="Kümmerle, Markus" userId="edb588ad-b118-44cb-93b6-335b967c9009" providerId="ADAL" clId="{96285B16-2328-4077-869C-D14C6D2AC99A}" dt="2023-02-19T09:26:41.498" v="46" actId="408"/>
          <ac:picMkLst>
            <pc:docMk/>
            <pc:sldMk cId="1078392102" sldId="476"/>
            <ac:picMk id="32" creationId="{16A901F4-0D14-4D96-B942-5CC14F12C906}"/>
          </ac:picMkLst>
        </pc:picChg>
        <pc:picChg chg="mod">
          <ac:chgData name="Kümmerle, Markus" userId="edb588ad-b118-44cb-93b6-335b967c9009" providerId="ADAL" clId="{96285B16-2328-4077-869C-D14C6D2AC99A}" dt="2023-02-19T09:31:15.409" v="100" actId="408"/>
          <ac:picMkLst>
            <pc:docMk/>
            <pc:sldMk cId="1078392102" sldId="476"/>
            <ac:picMk id="33" creationId="{486EB116-62CB-4834-9944-24A1A0456211}"/>
          </ac:picMkLst>
        </pc:picChg>
        <pc:picChg chg="mod">
          <ac:chgData name="Kümmerle, Markus" userId="edb588ad-b118-44cb-93b6-335b967c9009" providerId="ADAL" clId="{96285B16-2328-4077-869C-D14C6D2AC99A}" dt="2023-02-19T09:28:56.726" v="71" actId="12789"/>
          <ac:picMkLst>
            <pc:docMk/>
            <pc:sldMk cId="1078392102" sldId="476"/>
            <ac:picMk id="34" creationId="{DCB7F2B5-189B-4BA7-99C8-9E4F3740C3BA}"/>
          </ac:picMkLst>
        </pc:picChg>
        <pc:picChg chg="mod">
          <ac:chgData name="Kümmerle, Markus" userId="edb588ad-b118-44cb-93b6-335b967c9009" providerId="ADAL" clId="{96285B16-2328-4077-869C-D14C6D2AC99A}" dt="2023-02-19T09:35:53.083" v="239" actId="1038"/>
          <ac:picMkLst>
            <pc:docMk/>
            <pc:sldMk cId="1078392102" sldId="476"/>
            <ac:picMk id="36" creationId="{DBAD3A9A-2A63-437C-B025-FE1C8BE8FFA3}"/>
          </ac:picMkLst>
        </pc:picChg>
        <pc:picChg chg="mod">
          <ac:chgData name="Kümmerle, Markus" userId="edb588ad-b118-44cb-93b6-335b967c9009" providerId="ADAL" clId="{96285B16-2328-4077-869C-D14C6D2AC99A}" dt="2023-02-19T09:29:01.159" v="72" actId="408"/>
          <ac:picMkLst>
            <pc:docMk/>
            <pc:sldMk cId="1078392102" sldId="476"/>
            <ac:picMk id="37" creationId="{A8CBB58E-56D5-4A2C-AAE1-C8B9F0D4E0E4}"/>
          </ac:picMkLst>
        </pc:picChg>
        <pc:picChg chg="mod">
          <ac:chgData name="Kümmerle, Markus" userId="edb588ad-b118-44cb-93b6-335b967c9009" providerId="ADAL" clId="{96285B16-2328-4077-869C-D14C6D2AC99A}" dt="2023-02-19T09:32:54.255" v="152" actId="408"/>
          <ac:picMkLst>
            <pc:docMk/>
            <pc:sldMk cId="1078392102" sldId="476"/>
            <ac:picMk id="38" creationId="{06527CBD-70B8-40FB-8885-0CB8742CD665}"/>
          </ac:picMkLst>
        </pc:picChg>
        <pc:picChg chg="mod">
          <ac:chgData name="Kümmerle, Markus" userId="edb588ad-b118-44cb-93b6-335b967c9009" providerId="ADAL" clId="{96285B16-2328-4077-869C-D14C6D2AC99A}" dt="2023-02-19T09:31:15.409" v="100" actId="408"/>
          <ac:picMkLst>
            <pc:docMk/>
            <pc:sldMk cId="1078392102" sldId="476"/>
            <ac:picMk id="39" creationId="{086B781B-9E16-4A8C-A2EA-DE2643B8D61D}"/>
          </ac:picMkLst>
        </pc:picChg>
        <pc:picChg chg="mod">
          <ac:chgData name="Kümmerle, Markus" userId="edb588ad-b118-44cb-93b6-335b967c9009" providerId="ADAL" clId="{96285B16-2328-4077-869C-D14C6D2AC99A}" dt="2023-02-19T09:38:56.870" v="338" actId="408"/>
          <ac:picMkLst>
            <pc:docMk/>
            <pc:sldMk cId="1078392102" sldId="476"/>
            <ac:picMk id="40" creationId="{4B8C509A-D63A-450A-A9CE-A73D6E118BC6}"/>
          </ac:picMkLst>
        </pc:picChg>
        <pc:picChg chg="mod">
          <ac:chgData name="Kümmerle, Markus" userId="edb588ad-b118-44cb-93b6-335b967c9009" providerId="ADAL" clId="{96285B16-2328-4077-869C-D14C6D2AC99A}" dt="2023-02-19T09:38:56.870" v="338" actId="408"/>
          <ac:picMkLst>
            <pc:docMk/>
            <pc:sldMk cId="1078392102" sldId="476"/>
            <ac:picMk id="41" creationId="{695FF3A2-599C-4625-A27E-2B781C9B0479}"/>
          </ac:picMkLst>
        </pc:picChg>
        <pc:picChg chg="mod">
          <ac:chgData name="Kümmerle, Markus" userId="edb588ad-b118-44cb-93b6-335b967c9009" providerId="ADAL" clId="{96285B16-2328-4077-869C-D14C6D2AC99A}" dt="2023-02-19T09:39:24.036" v="427" actId="1037"/>
          <ac:picMkLst>
            <pc:docMk/>
            <pc:sldMk cId="1078392102" sldId="476"/>
            <ac:picMk id="42" creationId="{0253D1F5-D366-4ED2-A1B8-394C1D96A8F2}"/>
          </ac:picMkLst>
        </pc:picChg>
        <pc:picChg chg="mod">
          <ac:chgData name="Kümmerle, Markus" userId="edb588ad-b118-44cb-93b6-335b967c9009" providerId="ADAL" clId="{96285B16-2328-4077-869C-D14C6D2AC99A}" dt="2023-02-19T09:31:15.409" v="100" actId="408"/>
          <ac:picMkLst>
            <pc:docMk/>
            <pc:sldMk cId="1078392102" sldId="476"/>
            <ac:picMk id="44" creationId="{329AD4BF-4028-44EA-8861-1DC1066F5473}"/>
          </ac:picMkLst>
        </pc:picChg>
        <pc:picChg chg="mod">
          <ac:chgData name="Kümmerle, Markus" userId="edb588ad-b118-44cb-93b6-335b967c9009" providerId="ADAL" clId="{96285B16-2328-4077-869C-D14C6D2AC99A}" dt="2023-02-19T09:32:54.255" v="152" actId="408"/>
          <ac:picMkLst>
            <pc:docMk/>
            <pc:sldMk cId="1078392102" sldId="476"/>
            <ac:picMk id="45" creationId="{BA4AB2BA-B416-4BBC-8423-24F69231661B}"/>
          </ac:picMkLst>
        </pc:picChg>
        <pc:picChg chg="mod">
          <ac:chgData name="Kümmerle, Markus" userId="edb588ad-b118-44cb-93b6-335b967c9009" providerId="ADAL" clId="{96285B16-2328-4077-869C-D14C6D2AC99A}" dt="2023-02-19T09:35:59.751" v="259" actId="1038"/>
          <ac:picMkLst>
            <pc:docMk/>
            <pc:sldMk cId="1078392102" sldId="476"/>
            <ac:picMk id="46" creationId="{1AC00ECE-283D-48BB-A90C-2FAE1DE74A97}"/>
          </ac:picMkLst>
        </pc:picChg>
        <pc:picChg chg="mod">
          <ac:chgData name="Kümmerle, Markus" userId="edb588ad-b118-44cb-93b6-335b967c9009" providerId="ADAL" clId="{96285B16-2328-4077-869C-D14C6D2AC99A}" dt="2023-02-19T09:32:54.255" v="152" actId="408"/>
          <ac:picMkLst>
            <pc:docMk/>
            <pc:sldMk cId="1078392102" sldId="476"/>
            <ac:picMk id="47" creationId="{9BA122E6-520A-4EEB-BB7E-A1FD8CA99C78}"/>
          </ac:picMkLst>
        </pc:picChg>
        <pc:picChg chg="mod">
          <ac:chgData name="Kümmerle, Markus" userId="edb588ad-b118-44cb-93b6-335b967c9009" providerId="ADAL" clId="{96285B16-2328-4077-869C-D14C6D2AC99A}" dt="2023-02-19T09:31:15.409" v="100" actId="408"/>
          <ac:picMkLst>
            <pc:docMk/>
            <pc:sldMk cId="1078392102" sldId="476"/>
            <ac:picMk id="48" creationId="{B19288B2-C708-4040-AF75-49394FC86A02}"/>
          </ac:picMkLst>
        </pc:picChg>
        <pc:picChg chg="mod">
          <ac:chgData name="Kümmerle, Markus" userId="edb588ad-b118-44cb-93b6-335b967c9009" providerId="ADAL" clId="{96285B16-2328-4077-869C-D14C6D2AC99A}" dt="2023-02-19T09:31:15.409" v="100" actId="408"/>
          <ac:picMkLst>
            <pc:docMk/>
            <pc:sldMk cId="1078392102" sldId="476"/>
            <ac:picMk id="49" creationId="{9F36EC92-AEDF-4D23-A905-00C7B7C6B194}"/>
          </ac:picMkLst>
        </pc:picChg>
        <pc:picChg chg="mod">
          <ac:chgData name="Kümmerle, Markus" userId="edb588ad-b118-44cb-93b6-335b967c9009" providerId="ADAL" clId="{96285B16-2328-4077-869C-D14C6D2AC99A}" dt="2023-02-19T09:26:41.498" v="46" actId="408"/>
          <ac:picMkLst>
            <pc:docMk/>
            <pc:sldMk cId="1078392102" sldId="476"/>
            <ac:picMk id="50" creationId="{0491DD10-E47D-4697-B76B-43536CA5B387}"/>
          </ac:picMkLst>
        </pc:picChg>
        <pc:picChg chg="mod">
          <ac:chgData name="Kümmerle, Markus" userId="edb588ad-b118-44cb-93b6-335b967c9009" providerId="ADAL" clId="{96285B16-2328-4077-869C-D14C6D2AC99A}" dt="2023-02-19T09:26:41.498" v="46" actId="408"/>
          <ac:picMkLst>
            <pc:docMk/>
            <pc:sldMk cId="1078392102" sldId="476"/>
            <ac:picMk id="51" creationId="{993657B1-74CC-4A1E-A041-F319E5065F51}"/>
          </ac:picMkLst>
        </pc:picChg>
        <pc:picChg chg="mod">
          <ac:chgData name="Kümmerle, Markus" userId="edb588ad-b118-44cb-93b6-335b967c9009" providerId="ADAL" clId="{96285B16-2328-4077-869C-D14C6D2AC99A}" dt="2023-02-19T09:34:19.227" v="176" actId="1076"/>
          <ac:picMkLst>
            <pc:docMk/>
            <pc:sldMk cId="1078392102" sldId="476"/>
            <ac:picMk id="52" creationId="{8BF0111A-744C-4F25-8259-575938B47F05}"/>
          </ac:picMkLst>
        </pc:picChg>
        <pc:picChg chg="mod">
          <ac:chgData name="Kümmerle, Markus" userId="edb588ad-b118-44cb-93b6-335b967c9009" providerId="ADAL" clId="{96285B16-2328-4077-869C-D14C6D2AC99A}" dt="2023-02-19T09:26:41.498" v="46" actId="408"/>
          <ac:picMkLst>
            <pc:docMk/>
            <pc:sldMk cId="1078392102" sldId="476"/>
            <ac:picMk id="53" creationId="{F773404F-7085-42E8-84B3-80625B7A31CF}"/>
          </ac:picMkLst>
        </pc:picChg>
        <pc:picChg chg="mod">
          <ac:chgData name="Kümmerle, Markus" userId="edb588ad-b118-44cb-93b6-335b967c9009" providerId="ADAL" clId="{96285B16-2328-4077-869C-D14C6D2AC99A}" dt="2023-02-19T09:26:37.024" v="45" actId="12789"/>
          <ac:picMkLst>
            <pc:docMk/>
            <pc:sldMk cId="1078392102" sldId="476"/>
            <ac:picMk id="54" creationId="{6677E182-5023-4DEC-82E1-C59BC0EF4E3E}"/>
          </ac:picMkLst>
        </pc:picChg>
        <pc:picChg chg="mod">
          <ac:chgData name="Kümmerle, Markus" userId="edb588ad-b118-44cb-93b6-335b967c9009" providerId="ADAL" clId="{96285B16-2328-4077-869C-D14C6D2AC99A}" dt="2023-02-19T09:28:56.726" v="71" actId="12789"/>
          <ac:picMkLst>
            <pc:docMk/>
            <pc:sldMk cId="1078392102" sldId="476"/>
            <ac:picMk id="55" creationId="{37F213E2-E7FA-47E1-AB99-62DD5CAD107C}"/>
          </ac:picMkLst>
        </pc:picChg>
        <pc:picChg chg="mod">
          <ac:chgData name="Kümmerle, Markus" userId="edb588ad-b118-44cb-93b6-335b967c9009" providerId="ADAL" clId="{96285B16-2328-4077-869C-D14C6D2AC99A}" dt="2023-02-19T09:31:30.292" v="120" actId="1038"/>
          <ac:picMkLst>
            <pc:docMk/>
            <pc:sldMk cId="1078392102" sldId="476"/>
            <ac:picMk id="56" creationId="{33143BD9-69CF-46DF-9959-357A92990F1C}"/>
          </ac:picMkLst>
        </pc:picChg>
        <pc:picChg chg="mod">
          <ac:chgData name="Kümmerle, Markus" userId="edb588ad-b118-44cb-93b6-335b967c9009" providerId="ADAL" clId="{96285B16-2328-4077-869C-D14C6D2AC99A}" dt="2023-02-19T09:29:01.159" v="72" actId="408"/>
          <ac:picMkLst>
            <pc:docMk/>
            <pc:sldMk cId="1078392102" sldId="476"/>
            <ac:picMk id="57" creationId="{16D1BF50-6315-4765-BBAF-E887F958B33D}"/>
          </ac:picMkLst>
        </pc:picChg>
        <pc:picChg chg="mod">
          <ac:chgData name="Kümmerle, Markus" userId="edb588ad-b118-44cb-93b6-335b967c9009" providerId="ADAL" clId="{96285B16-2328-4077-869C-D14C6D2AC99A}" dt="2023-02-19T09:32:54.255" v="152" actId="408"/>
          <ac:picMkLst>
            <pc:docMk/>
            <pc:sldMk cId="1078392102" sldId="476"/>
            <ac:picMk id="58" creationId="{4659AFE2-680A-4CB2-827A-FFD2AD439B23}"/>
          </ac:picMkLst>
        </pc:picChg>
        <pc:picChg chg="mod">
          <ac:chgData name="Kümmerle, Markus" userId="edb588ad-b118-44cb-93b6-335b967c9009" providerId="ADAL" clId="{96285B16-2328-4077-869C-D14C6D2AC99A}" dt="2023-02-19T09:36:24.404" v="308" actId="1038"/>
          <ac:picMkLst>
            <pc:docMk/>
            <pc:sldMk cId="1078392102" sldId="476"/>
            <ac:picMk id="59" creationId="{089C82E4-78AD-4275-B1B1-AA0A5CA49DAD}"/>
          </ac:picMkLst>
        </pc:picChg>
        <pc:picChg chg="mod">
          <ac:chgData name="Kümmerle, Markus" userId="edb588ad-b118-44cb-93b6-335b967c9009" providerId="ADAL" clId="{96285B16-2328-4077-869C-D14C6D2AC99A}" dt="2023-02-19T09:38:51.144" v="337" actId="12789"/>
          <ac:picMkLst>
            <pc:docMk/>
            <pc:sldMk cId="1078392102" sldId="476"/>
            <ac:picMk id="60" creationId="{E9B8CEF0-F6AF-49F4-B63D-6B7A61B9B85F}"/>
          </ac:picMkLst>
        </pc:picChg>
        <pc:picChg chg="mod">
          <ac:chgData name="Kümmerle, Markus" userId="edb588ad-b118-44cb-93b6-335b967c9009" providerId="ADAL" clId="{96285B16-2328-4077-869C-D14C6D2AC99A}" dt="2023-02-19T09:29:01.159" v="72" actId="408"/>
          <ac:picMkLst>
            <pc:docMk/>
            <pc:sldMk cId="1078392102" sldId="476"/>
            <ac:picMk id="61" creationId="{D5D197E2-5366-4600-85F1-DEF46E8FA27E}"/>
          </ac:picMkLst>
        </pc:picChg>
        <pc:picChg chg="mod">
          <ac:chgData name="Kümmerle, Markus" userId="edb588ad-b118-44cb-93b6-335b967c9009" providerId="ADAL" clId="{96285B16-2328-4077-869C-D14C6D2AC99A}" dt="2023-02-19T09:31:34.392" v="130" actId="1037"/>
          <ac:picMkLst>
            <pc:docMk/>
            <pc:sldMk cId="1078392102" sldId="476"/>
            <ac:picMk id="62" creationId="{9C68D396-ECCA-4573-B02D-68AE77087CA3}"/>
          </ac:picMkLst>
        </pc:picChg>
        <pc:picChg chg="mod">
          <ac:chgData name="Kümmerle, Markus" userId="edb588ad-b118-44cb-93b6-335b967c9009" providerId="ADAL" clId="{96285B16-2328-4077-869C-D14C6D2AC99A}" dt="2023-02-19T09:26:37.024" v="45" actId="12789"/>
          <ac:picMkLst>
            <pc:docMk/>
            <pc:sldMk cId="1078392102" sldId="476"/>
            <ac:picMk id="63" creationId="{1F912CD0-0288-4149-B18C-ABA0F8876525}"/>
          </ac:picMkLst>
        </pc:picChg>
        <pc:picChg chg="mod">
          <ac:chgData name="Kümmerle, Markus" userId="edb588ad-b118-44cb-93b6-335b967c9009" providerId="ADAL" clId="{96285B16-2328-4077-869C-D14C6D2AC99A}" dt="2023-02-19T09:26:41.498" v="46" actId="408"/>
          <ac:picMkLst>
            <pc:docMk/>
            <pc:sldMk cId="1078392102" sldId="476"/>
            <ac:picMk id="64" creationId="{9AA09A11-EC07-4DE6-BDF3-C808D3CF062A}"/>
          </ac:picMkLst>
        </pc:picChg>
        <pc:picChg chg="mod">
          <ac:chgData name="Kümmerle, Markus" userId="edb588ad-b118-44cb-93b6-335b967c9009" providerId="ADAL" clId="{96285B16-2328-4077-869C-D14C6D2AC99A}" dt="2023-02-19T09:26:41.498" v="46" actId="408"/>
          <ac:picMkLst>
            <pc:docMk/>
            <pc:sldMk cId="1078392102" sldId="476"/>
            <ac:picMk id="65" creationId="{E7C250A5-3946-4C8D-977F-8EBEF0B25855}"/>
          </ac:picMkLst>
        </pc:picChg>
        <pc:picChg chg="mod">
          <ac:chgData name="Kümmerle, Markus" userId="edb588ad-b118-44cb-93b6-335b967c9009" providerId="ADAL" clId="{96285B16-2328-4077-869C-D14C6D2AC99A}" dt="2023-02-19T09:29:01.159" v="72" actId="408"/>
          <ac:picMkLst>
            <pc:docMk/>
            <pc:sldMk cId="1078392102" sldId="476"/>
            <ac:picMk id="66" creationId="{3FE277F7-E665-4F58-A170-FF8264A8833C}"/>
          </ac:picMkLst>
        </pc:picChg>
        <pc:picChg chg="mod">
          <ac:chgData name="Kümmerle, Markus" userId="edb588ad-b118-44cb-93b6-335b967c9009" providerId="ADAL" clId="{96285B16-2328-4077-869C-D14C6D2AC99A}" dt="2023-02-19T09:29:01.159" v="72" actId="408"/>
          <ac:picMkLst>
            <pc:docMk/>
            <pc:sldMk cId="1078392102" sldId="476"/>
            <ac:picMk id="67" creationId="{FEA5A152-5A54-42E4-AE6F-0FC113F09CBA}"/>
          </ac:picMkLst>
        </pc:picChg>
        <pc:picChg chg="mod">
          <ac:chgData name="Kümmerle, Markus" userId="edb588ad-b118-44cb-93b6-335b967c9009" providerId="ADAL" clId="{96285B16-2328-4077-869C-D14C6D2AC99A}" dt="2023-02-19T09:29:01.159" v="72" actId="408"/>
          <ac:picMkLst>
            <pc:docMk/>
            <pc:sldMk cId="1078392102" sldId="476"/>
            <ac:picMk id="68" creationId="{483118B3-0C67-4C40-97F9-641597CEE0D6}"/>
          </ac:picMkLst>
        </pc:picChg>
        <pc:picChg chg="mod">
          <ac:chgData name="Kümmerle, Markus" userId="edb588ad-b118-44cb-93b6-335b967c9009" providerId="ADAL" clId="{96285B16-2328-4077-869C-D14C6D2AC99A}" dt="2023-02-19T09:32:54.255" v="152" actId="408"/>
          <ac:picMkLst>
            <pc:docMk/>
            <pc:sldMk cId="1078392102" sldId="476"/>
            <ac:picMk id="78" creationId="{D69C9E31-C6CE-4F5C-8A2C-79DA9EFB97DC}"/>
          </ac:picMkLst>
        </pc:picChg>
        <pc:picChg chg="mod">
          <ac:chgData name="Kümmerle, Markus" userId="edb588ad-b118-44cb-93b6-335b967c9009" providerId="ADAL" clId="{96285B16-2328-4077-869C-D14C6D2AC99A}" dt="2023-02-19T09:35:33.885" v="190" actId="408"/>
          <ac:picMkLst>
            <pc:docMk/>
            <pc:sldMk cId="1078392102" sldId="476"/>
            <ac:picMk id="79" creationId="{AFBBF720-4BB6-4BBF-A045-A3AC1C7E1906}"/>
          </ac:picMkLst>
        </pc:picChg>
        <pc:picChg chg="mod">
          <ac:chgData name="Kümmerle, Markus" userId="edb588ad-b118-44cb-93b6-335b967c9009" providerId="ADAL" clId="{96285B16-2328-4077-869C-D14C6D2AC99A}" dt="2023-02-19T09:38:56.870" v="338" actId="408"/>
          <ac:picMkLst>
            <pc:docMk/>
            <pc:sldMk cId="1078392102" sldId="476"/>
            <ac:picMk id="80" creationId="{2E8F133E-75B4-4585-B38A-414F566F3CB7}"/>
          </ac:picMkLst>
        </pc:picChg>
        <pc:picChg chg="mod">
          <ac:chgData name="Kümmerle, Markus" userId="edb588ad-b118-44cb-93b6-335b967c9009" providerId="ADAL" clId="{96285B16-2328-4077-869C-D14C6D2AC99A}" dt="2023-02-15T14:08:00.630" v="12" actId="1076"/>
          <ac:picMkLst>
            <pc:docMk/>
            <pc:sldMk cId="1078392102" sldId="476"/>
            <ac:picMk id="81" creationId="{5168B1F3-440B-4138-941F-DE19A4103F5C}"/>
          </ac:picMkLst>
        </pc:picChg>
        <pc:picChg chg="mod">
          <ac:chgData name="Kümmerle, Markus" userId="edb588ad-b118-44cb-93b6-335b967c9009" providerId="ADAL" clId="{96285B16-2328-4077-869C-D14C6D2AC99A}" dt="2023-02-19T09:26:41.498" v="46" actId="408"/>
          <ac:picMkLst>
            <pc:docMk/>
            <pc:sldMk cId="1078392102" sldId="476"/>
            <ac:picMk id="82" creationId="{C0A83579-8F7B-487D-89B3-B3E7BCDE7EAD}"/>
          </ac:picMkLst>
        </pc:picChg>
        <pc:picChg chg="add mod">
          <ac:chgData name="Kümmerle, Markus" userId="edb588ad-b118-44cb-93b6-335b967c9009" providerId="ADAL" clId="{96285B16-2328-4077-869C-D14C6D2AC99A}" dt="2023-02-19T09:29:01.159" v="72" actId="408"/>
          <ac:picMkLst>
            <pc:docMk/>
            <pc:sldMk cId="1078392102" sldId="476"/>
            <ac:picMk id="83" creationId="{75ED9193-0795-4ACE-90BD-73778B077B51}"/>
          </ac:picMkLst>
        </pc:picChg>
        <pc:picChg chg="add mod">
          <ac:chgData name="Kümmerle, Markus" userId="edb588ad-b118-44cb-93b6-335b967c9009" providerId="ADAL" clId="{96285B16-2328-4077-869C-D14C6D2AC99A}" dt="2023-02-19T09:29:01.159" v="72" actId="408"/>
          <ac:picMkLst>
            <pc:docMk/>
            <pc:sldMk cId="1078392102" sldId="476"/>
            <ac:picMk id="84" creationId="{9CAAA9B9-E9B3-42C8-BD64-E1C0A00EB0AF}"/>
          </ac:picMkLst>
        </pc:picChg>
        <pc:picChg chg="add mod">
          <ac:chgData name="Kümmerle, Markus" userId="edb588ad-b118-44cb-93b6-335b967c9009" providerId="ADAL" clId="{96285B16-2328-4077-869C-D14C6D2AC99A}" dt="2023-02-19T09:31:15.409" v="100" actId="408"/>
          <ac:picMkLst>
            <pc:docMk/>
            <pc:sldMk cId="1078392102" sldId="476"/>
            <ac:picMk id="85" creationId="{407A7827-9706-400A-8EDB-C0FCA3F9D978}"/>
          </ac:picMkLst>
        </pc:picChg>
        <pc:picChg chg="add mod">
          <ac:chgData name="Kümmerle, Markus" userId="edb588ad-b118-44cb-93b6-335b967c9009" providerId="ADAL" clId="{96285B16-2328-4077-869C-D14C6D2AC99A}" dt="2023-02-19T09:31:37.130" v="135" actId="1037"/>
          <ac:picMkLst>
            <pc:docMk/>
            <pc:sldMk cId="1078392102" sldId="476"/>
            <ac:picMk id="86" creationId="{8A73DB18-DB91-44B8-8B8A-F643FF79BF95}"/>
          </ac:picMkLst>
        </pc:picChg>
        <pc:picChg chg="add mod">
          <ac:chgData name="Kümmerle, Markus" userId="edb588ad-b118-44cb-93b6-335b967c9009" providerId="ADAL" clId="{96285B16-2328-4077-869C-D14C6D2AC99A}" dt="2023-02-19T09:38:51.144" v="337" actId="12789"/>
          <ac:picMkLst>
            <pc:docMk/>
            <pc:sldMk cId="1078392102" sldId="476"/>
            <ac:picMk id="87" creationId="{6EB184A4-C5D0-416F-9B17-DE9A5E822181}"/>
          </ac:picMkLst>
        </pc:picChg>
        <pc:picChg chg="add mod">
          <ac:chgData name="Kümmerle, Markus" userId="edb588ad-b118-44cb-93b6-335b967c9009" providerId="ADAL" clId="{96285B16-2328-4077-869C-D14C6D2AC99A}" dt="2023-02-19T09:39:09.289" v="373" actId="1038"/>
          <ac:picMkLst>
            <pc:docMk/>
            <pc:sldMk cId="1078392102" sldId="476"/>
            <ac:picMk id="88" creationId="{1040A601-9F3F-4DFF-9A7A-0E7C5F13EDC4}"/>
          </ac:picMkLst>
        </pc:picChg>
        <pc:picChg chg="add mod">
          <ac:chgData name="Kümmerle, Markus" userId="edb588ad-b118-44cb-93b6-335b967c9009" providerId="ADAL" clId="{96285B16-2328-4077-869C-D14C6D2AC99A}" dt="2023-02-19T09:35:29.423" v="189" actId="12789"/>
          <ac:picMkLst>
            <pc:docMk/>
            <pc:sldMk cId="1078392102" sldId="476"/>
            <ac:picMk id="89" creationId="{A774EE23-656D-4934-81BD-61251A66BFA2}"/>
          </ac:picMkLst>
        </pc:picChg>
        <pc:picChg chg="add mod">
          <ac:chgData name="Kümmerle, Markus" userId="edb588ad-b118-44cb-93b6-335b967c9009" providerId="ADAL" clId="{96285B16-2328-4077-869C-D14C6D2AC99A}" dt="2023-02-19T09:35:53.083" v="239" actId="1038"/>
          <ac:picMkLst>
            <pc:docMk/>
            <pc:sldMk cId="1078392102" sldId="476"/>
            <ac:picMk id="90" creationId="{33AF835B-69AD-4051-9954-28CFC50E19DE}"/>
          </ac:picMkLst>
        </pc:picChg>
        <pc:picChg chg="add mod">
          <ac:chgData name="Kümmerle, Markus" userId="edb588ad-b118-44cb-93b6-335b967c9009" providerId="ADAL" clId="{96285B16-2328-4077-869C-D14C6D2AC99A}" dt="2023-02-19T09:35:46.829" v="227" actId="1038"/>
          <ac:picMkLst>
            <pc:docMk/>
            <pc:sldMk cId="1078392102" sldId="476"/>
            <ac:picMk id="91" creationId="{2E9A28CF-6AB5-4B28-84BE-5453AA0AF1C4}"/>
          </ac:picMkLst>
        </pc:picChg>
        <pc:picChg chg="add mod">
          <ac:chgData name="Kümmerle, Markus" userId="edb588ad-b118-44cb-93b6-335b967c9009" providerId="ADAL" clId="{96285B16-2328-4077-869C-D14C6D2AC99A}" dt="2023-02-19T09:36:19.074" v="297" actId="1037"/>
          <ac:picMkLst>
            <pc:docMk/>
            <pc:sldMk cId="1078392102" sldId="476"/>
            <ac:picMk id="92" creationId="{94604D39-D335-470E-838B-C391F3F71667}"/>
          </ac:picMkLst>
        </pc:picChg>
        <pc:picChg chg="add mod">
          <ac:chgData name="Kümmerle, Markus" userId="edb588ad-b118-44cb-93b6-335b967c9009" providerId="ADAL" clId="{96285B16-2328-4077-869C-D14C6D2AC99A}" dt="2023-02-19T09:35:29.423" v="189" actId="12789"/>
          <ac:picMkLst>
            <pc:docMk/>
            <pc:sldMk cId="1078392102" sldId="476"/>
            <ac:picMk id="93" creationId="{9284A9D0-2561-422D-A26F-759522F539D2}"/>
          </ac:picMkLst>
        </pc:picChg>
      </pc:sldChg>
    </pc:docChg>
  </pc:docChgLst>
  <pc:docChgLst>
    <pc:chgData name="Kümmerle, Markus" userId="edb588ad-b118-44cb-93b6-335b967c9009" providerId="ADAL" clId="{E529C1B6-0D33-425F-81CA-F6082B406795}"/>
    <pc:docChg chg="undo modSld">
      <pc:chgData name="Kümmerle, Markus" userId="edb588ad-b118-44cb-93b6-335b967c9009" providerId="ADAL" clId="{E529C1B6-0D33-425F-81CA-F6082B406795}" dt="2023-01-27T17:34:42.024" v="333" actId="20577"/>
      <pc:docMkLst>
        <pc:docMk/>
      </pc:docMkLst>
      <pc:sldChg chg="addSp modSp mod">
        <pc:chgData name="Kümmerle, Markus" userId="edb588ad-b118-44cb-93b6-335b967c9009" providerId="ADAL" clId="{E529C1B6-0D33-425F-81CA-F6082B406795}" dt="2023-01-27T17:34:42.024" v="333" actId="20577"/>
        <pc:sldMkLst>
          <pc:docMk/>
          <pc:sldMk cId="1078392102" sldId="476"/>
        </pc:sldMkLst>
        <pc:spChg chg="mod">
          <ac:chgData name="Kümmerle, Markus" userId="edb588ad-b118-44cb-93b6-335b967c9009" providerId="ADAL" clId="{E529C1B6-0D33-425F-81CA-F6082B406795}" dt="2023-01-27T17:34:42.024" v="333" actId="20577"/>
          <ac:spMkLst>
            <pc:docMk/>
            <pc:sldMk cId="1078392102" sldId="476"/>
            <ac:spMk id="2" creationId="{CD5275E9-6057-4486-B63F-567ED92B7275}"/>
          </ac:spMkLst>
        </pc:spChg>
        <pc:spChg chg="mod">
          <ac:chgData name="Kümmerle, Markus" userId="edb588ad-b118-44cb-93b6-335b967c9009" providerId="ADAL" clId="{E529C1B6-0D33-425F-81CA-F6082B406795}" dt="2023-01-27T15:37:43.681" v="239" actId="20577"/>
          <ac:spMkLst>
            <pc:docMk/>
            <pc:sldMk cId="1078392102" sldId="476"/>
            <ac:spMk id="16" creationId="{07781526-2C35-4E7F-A631-E96D17F67820}"/>
          </ac:spMkLst>
        </pc:spChg>
        <pc:spChg chg="mod">
          <ac:chgData name="Kümmerle, Markus" userId="edb588ad-b118-44cb-93b6-335b967c9009" providerId="ADAL" clId="{E529C1B6-0D33-425F-81CA-F6082B406795}" dt="2023-01-27T15:45:08.223" v="250" actId="20577"/>
          <ac:spMkLst>
            <pc:docMk/>
            <pc:sldMk cId="1078392102" sldId="476"/>
            <ac:spMk id="17" creationId="{1D2D0A09-2A00-49BD-ABA0-ECC4222B0A25}"/>
          </ac:spMkLst>
        </pc:spChg>
        <pc:spChg chg="mod">
          <ac:chgData name="Kümmerle, Markus" userId="edb588ad-b118-44cb-93b6-335b967c9009" providerId="ADAL" clId="{E529C1B6-0D33-425F-81CA-F6082B406795}" dt="2023-01-27T15:48:10.763" v="260" actId="20577"/>
          <ac:spMkLst>
            <pc:docMk/>
            <pc:sldMk cId="1078392102" sldId="476"/>
            <ac:spMk id="18" creationId="{65EF841E-5324-4802-8439-DA09C72EE9FA}"/>
          </ac:spMkLst>
        </pc:spChg>
        <pc:spChg chg="mod">
          <ac:chgData name="Kümmerle, Markus" userId="edb588ad-b118-44cb-93b6-335b967c9009" providerId="ADAL" clId="{E529C1B6-0D33-425F-81CA-F6082B406795}" dt="2023-01-27T15:52:26.928" v="285" actId="20577"/>
          <ac:spMkLst>
            <pc:docMk/>
            <pc:sldMk cId="1078392102" sldId="476"/>
            <ac:spMk id="25" creationId="{6F65B2A9-87D6-4951-A965-5D06786D8A96}"/>
          </ac:spMkLst>
        </pc:spChg>
        <pc:spChg chg="mod">
          <ac:chgData name="Kümmerle, Markus" userId="edb588ad-b118-44cb-93b6-335b967c9009" providerId="ADAL" clId="{E529C1B6-0D33-425F-81CA-F6082B406795}" dt="2023-01-14T14:57:19.428" v="25" actId="1076"/>
          <ac:spMkLst>
            <pc:docMk/>
            <pc:sldMk cId="1078392102" sldId="476"/>
            <ac:spMk id="26" creationId="{27F292CF-0E31-483F-82D0-444253679C0E}"/>
          </ac:spMkLst>
        </pc:spChg>
        <pc:spChg chg="mod">
          <ac:chgData name="Kümmerle, Markus" userId="edb588ad-b118-44cb-93b6-335b967c9009" providerId="ADAL" clId="{E529C1B6-0D33-425F-81CA-F6082B406795}" dt="2023-01-14T15:00:49.025" v="90" actId="1076"/>
          <ac:spMkLst>
            <pc:docMk/>
            <pc:sldMk cId="1078392102" sldId="476"/>
            <ac:spMk id="43" creationId="{BDFB9A18-73B4-4CCA-B372-37EFB554C165}"/>
          </ac:spMkLst>
        </pc:spChg>
        <pc:spChg chg="mod">
          <ac:chgData name="Kümmerle, Markus" userId="edb588ad-b118-44cb-93b6-335b967c9009" providerId="ADAL" clId="{E529C1B6-0D33-425F-81CA-F6082B406795}" dt="2023-01-14T15:01:20.636" v="93" actId="408"/>
          <ac:spMkLst>
            <pc:docMk/>
            <pc:sldMk cId="1078392102" sldId="476"/>
            <ac:spMk id="71" creationId="{33D21640-76E4-4D05-A703-74E04E8D49A3}"/>
          </ac:spMkLst>
        </pc:spChg>
        <pc:spChg chg="mod">
          <ac:chgData name="Kümmerle, Markus" userId="edb588ad-b118-44cb-93b6-335b967c9009" providerId="ADAL" clId="{E529C1B6-0D33-425F-81CA-F6082B406795}" dt="2023-01-14T15:01:20.636" v="93" actId="408"/>
          <ac:spMkLst>
            <pc:docMk/>
            <pc:sldMk cId="1078392102" sldId="476"/>
            <ac:spMk id="72" creationId="{93E94439-D73B-47DA-B4B5-A9A0B28BD3C7}"/>
          </ac:spMkLst>
        </pc:spChg>
        <pc:spChg chg="mod">
          <ac:chgData name="Kümmerle, Markus" userId="edb588ad-b118-44cb-93b6-335b967c9009" providerId="ADAL" clId="{E529C1B6-0D33-425F-81CA-F6082B406795}" dt="2023-01-14T15:01:20.636" v="93" actId="408"/>
          <ac:spMkLst>
            <pc:docMk/>
            <pc:sldMk cId="1078392102" sldId="476"/>
            <ac:spMk id="73" creationId="{B5FA5A0B-AB29-4F2F-8F9C-AD320DBE7735}"/>
          </ac:spMkLst>
        </pc:spChg>
        <pc:spChg chg="mod">
          <ac:chgData name="Kümmerle, Markus" userId="edb588ad-b118-44cb-93b6-335b967c9009" providerId="ADAL" clId="{E529C1B6-0D33-425F-81CA-F6082B406795}" dt="2023-01-14T15:01:20.636" v="93" actId="408"/>
          <ac:spMkLst>
            <pc:docMk/>
            <pc:sldMk cId="1078392102" sldId="476"/>
            <ac:spMk id="74" creationId="{F63A68C1-556F-439F-AFCB-60691468326A}"/>
          </ac:spMkLst>
        </pc:spChg>
        <pc:spChg chg="mod">
          <ac:chgData name="Kümmerle, Markus" userId="edb588ad-b118-44cb-93b6-335b967c9009" providerId="ADAL" clId="{E529C1B6-0D33-425F-81CA-F6082B406795}" dt="2023-01-14T15:01:20.636" v="93" actId="408"/>
          <ac:spMkLst>
            <pc:docMk/>
            <pc:sldMk cId="1078392102" sldId="476"/>
            <ac:spMk id="75" creationId="{0347EC2F-6DC6-4E0C-AFC3-1D9EAA11199A}"/>
          </ac:spMkLst>
        </pc:spChg>
        <pc:spChg chg="mod">
          <ac:chgData name="Kümmerle, Markus" userId="edb588ad-b118-44cb-93b6-335b967c9009" providerId="ADAL" clId="{E529C1B6-0D33-425F-81CA-F6082B406795}" dt="2023-01-14T15:01:20.636" v="93" actId="408"/>
          <ac:spMkLst>
            <pc:docMk/>
            <pc:sldMk cId="1078392102" sldId="476"/>
            <ac:spMk id="76" creationId="{4C9BCFBB-7947-4AAC-B900-258E046C0EC8}"/>
          </ac:spMkLst>
        </pc:spChg>
        <pc:spChg chg="mod">
          <ac:chgData name="Kümmerle, Markus" userId="edb588ad-b118-44cb-93b6-335b967c9009" providerId="ADAL" clId="{E529C1B6-0D33-425F-81CA-F6082B406795}" dt="2023-01-14T15:01:20.636" v="93" actId="408"/>
          <ac:spMkLst>
            <pc:docMk/>
            <pc:sldMk cId="1078392102" sldId="476"/>
            <ac:spMk id="77" creationId="{BCED89A5-1EA7-4928-AEBF-84F86F1CF5D4}"/>
          </ac:spMkLst>
        </pc:spChg>
        <pc:grpChg chg="add mod">
          <ac:chgData name="Kümmerle, Markus" userId="edb588ad-b118-44cb-93b6-335b967c9009" providerId="ADAL" clId="{E529C1B6-0D33-425F-81CA-F6082B406795}" dt="2023-01-14T15:01:20.636" v="93" actId="408"/>
          <ac:grpSpMkLst>
            <pc:docMk/>
            <pc:sldMk cId="1078392102" sldId="476"/>
            <ac:grpSpMk id="69" creationId="{F93528F3-5B32-4203-AF6A-D3AF033AAC97}"/>
          </ac:grpSpMkLst>
        </pc:grpChg>
        <pc:grpChg chg="mod">
          <ac:chgData name="Kümmerle, Markus" userId="edb588ad-b118-44cb-93b6-335b967c9009" providerId="ADAL" clId="{E529C1B6-0D33-425F-81CA-F6082B406795}" dt="2023-01-14T15:01:20.636" v="93" actId="408"/>
          <ac:grpSpMkLst>
            <pc:docMk/>
            <pc:sldMk cId="1078392102" sldId="476"/>
            <ac:grpSpMk id="70" creationId="{5608D43F-834E-49AB-A458-948B9299E671}"/>
          </ac:grpSpMkLst>
        </pc:grpChg>
        <pc:picChg chg="mod">
          <ac:chgData name="Kümmerle, Markus" userId="edb588ad-b118-44cb-93b6-335b967c9009" providerId="ADAL" clId="{E529C1B6-0D33-425F-81CA-F6082B406795}" dt="2023-01-14T15:34:11.530" v="227" actId="408"/>
          <ac:picMkLst>
            <pc:docMk/>
            <pc:sldMk cId="1078392102" sldId="476"/>
            <ac:picMk id="5" creationId="{2F5A3DE1-64B6-4EDF-8581-AC4866695EFC}"/>
          </ac:picMkLst>
        </pc:picChg>
        <pc:picChg chg="mod">
          <ac:chgData name="Kümmerle, Markus" userId="edb588ad-b118-44cb-93b6-335b967c9009" providerId="ADAL" clId="{E529C1B6-0D33-425F-81CA-F6082B406795}" dt="2023-01-14T15:02:32.454" v="112" actId="408"/>
          <ac:picMkLst>
            <pc:docMk/>
            <pc:sldMk cId="1078392102" sldId="476"/>
            <ac:picMk id="6" creationId="{0FF0977A-195B-4666-81D1-169F6FA80357}"/>
          </ac:picMkLst>
        </pc:picChg>
        <pc:picChg chg="mod">
          <ac:chgData name="Kümmerle, Markus" userId="edb588ad-b118-44cb-93b6-335b967c9009" providerId="ADAL" clId="{E529C1B6-0D33-425F-81CA-F6082B406795}" dt="2023-01-14T15:05:48.225" v="200" actId="1038"/>
          <ac:picMkLst>
            <pc:docMk/>
            <pc:sldMk cId="1078392102" sldId="476"/>
            <ac:picMk id="7" creationId="{037C97D1-DFA5-489E-80E0-5896E2B9919E}"/>
          </ac:picMkLst>
        </pc:picChg>
        <pc:picChg chg="mod">
          <ac:chgData name="Kümmerle, Markus" userId="edb588ad-b118-44cb-93b6-335b967c9009" providerId="ADAL" clId="{E529C1B6-0D33-425F-81CA-F6082B406795}" dt="2023-01-14T15:02:32.454" v="112" actId="408"/>
          <ac:picMkLst>
            <pc:docMk/>
            <pc:sldMk cId="1078392102" sldId="476"/>
            <ac:picMk id="8" creationId="{DDB2F360-6FD7-439C-9F8D-5294F1907801}"/>
          </ac:picMkLst>
        </pc:picChg>
        <pc:picChg chg="mod">
          <ac:chgData name="Kümmerle, Markus" userId="edb588ad-b118-44cb-93b6-335b967c9009" providerId="ADAL" clId="{E529C1B6-0D33-425F-81CA-F6082B406795}" dt="2023-01-27T17:26:38.534" v="295" actId="408"/>
          <ac:picMkLst>
            <pc:docMk/>
            <pc:sldMk cId="1078392102" sldId="476"/>
            <ac:picMk id="11" creationId="{F143883A-F369-4E88-B4E1-F13C08BBE969}"/>
          </ac:picMkLst>
        </pc:picChg>
        <pc:picChg chg="mod">
          <ac:chgData name="Kümmerle, Markus" userId="edb588ad-b118-44cb-93b6-335b967c9009" providerId="ADAL" clId="{E529C1B6-0D33-425F-81CA-F6082B406795}" dt="2023-01-14T15:02:32.454" v="112" actId="408"/>
          <ac:picMkLst>
            <pc:docMk/>
            <pc:sldMk cId="1078392102" sldId="476"/>
            <ac:picMk id="27" creationId="{030DB03A-0895-4112-8649-533038B3969B}"/>
          </ac:picMkLst>
        </pc:picChg>
        <pc:picChg chg="mod">
          <ac:chgData name="Kümmerle, Markus" userId="edb588ad-b118-44cb-93b6-335b967c9009" providerId="ADAL" clId="{E529C1B6-0D33-425F-81CA-F6082B406795}" dt="2023-01-14T15:05:32.622" v="161" actId="12789"/>
          <ac:picMkLst>
            <pc:docMk/>
            <pc:sldMk cId="1078392102" sldId="476"/>
            <ac:picMk id="28" creationId="{8B276BBC-836F-405C-9B33-8C9BF24C2E9F}"/>
          </ac:picMkLst>
        </pc:picChg>
        <pc:picChg chg="mod">
          <ac:chgData name="Kümmerle, Markus" userId="edb588ad-b118-44cb-93b6-335b967c9009" providerId="ADAL" clId="{E529C1B6-0D33-425F-81CA-F6082B406795}" dt="2023-01-14T15:05:43.736" v="180" actId="1037"/>
          <ac:picMkLst>
            <pc:docMk/>
            <pc:sldMk cId="1078392102" sldId="476"/>
            <ac:picMk id="31" creationId="{D14A0942-DB49-46E4-A71B-792A5725144A}"/>
          </ac:picMkLst>
        </pc:picChg>
        <pc:picChg chg="mod">
          <ac:chgData name="Kümmerle, Markus" userId="edb588ad-b118-44cb-93b6-335b967c9009" providerId="ADAL" clId="{E529C1B6-0D33-425F-81CA-F6082B406795}" dt="2023-01-27T17:26:38.534" v="295" actId="408"/>
          <ac:picMkLst>
            <pc:docMk/>
            <pc:sldMk cId="1078392102" sldId="476"/>
            <ac:picMk id="32" creationId="{16A901F4-0D14-4D96-B942-5CC14F12C906}"/>
          </ac:picMkLst>
        </pc:picChg>
        <pc:picChg chg="mod">
          <ac:chgData name="Kümmerle, Markus" userId="edb588ad-b118-44cb-93b6-335b967c9009" providerId="ADAL" clId="{E529C1B6-0D33-425F-81CA-F6082B406795}" dt="2023-01-14T15:01:20.636" v="93" actId="408"/>
          <ac:picMkLst>
            <pc:docMk/>
            <pc:sldMk cId="1078392102" sldId="476"/>
            <ac:picMk id="33" creationId="{486EB116-62CB-4834-9944-24A1A0456211}"/>
          </ac:picMkLst>
        </pc:picChg>
        <pc:picChg chg="mod">
          <ac:chgData name="Kümmerle, Markus" userId="edb588ad-b118-44cb-93b6-335b967c9009" providerId="ADAL" clId="{E529C1B6-0D33-425F-81CA-F6082B406795}" dt="2023-01-14T14:59:40.033" v="68" actId="408"/>
          <ac:picMkLst>
            <pc:docMk/>
            <pc:sldMk cId="1078392102" sldId="476"/>
            <ac:picMk id="34" creationId="{DCB7F2B5-189B-4BA7-99C8-9E4F3740C3BA}"/>
          </ac:picMkLst>
        </pc:picChg>
        <pc:picChg chg="mod">
          <ac:chgData name="Kümmerle, Markus" userId="edb588ad-b118-44cb-93b6-335b967c9009" providerId="ADAL" clId="{E529C1B6-0D33-425F-81CA-F6082B406795}" dt="2023-01-14T15:34:11.530" v="227" actId="408"/>
          <ac:picMkLst>
            <pc:docMk/>
            <pc:sldMk cId="1078392102" sldId="476"/>
            <ac:picMk id="36" creationId="{DBAD3A9A-2A63-437C-B025-FE1C8BE8FFA3}"/>
          </ac:picMkLst>
        </pc:picChg>
        <pc:picChg chg="mod">
          <ac:chgData name="Kümmerle, Markus" userId="edb588ad-b118-44cb-93b6-335b967c9009" providerId="ADAL" clId="{E529C1B6-0D33-425F-81CA-F6082B406795}" dt="2023-01-14T14:59:40.033" v="68" actId="408"/>
          <ac:picMkLst>
            <pc:docMk/>
            <pc:sldMk cId="1078392102" sldId="476"/>
            <ac:picMk id="37" creationId="{A8CBB58E-56D5-4A2C-AAE1-C8B9F0D4E0E4}"/>
          </ac:picMkLst>
        </pc:picChg>
        <pc:picChg chg="mod">
          <ac:chgData name="Kümmerle, Markus" userId="edb588ad-b118-44cb-93b6-335b967c9009" providerId="ADAL" clId="{E529C1B6-0D33-425F-81CA-F6082B406795}" dt="2023-01-14T15:34:11.530" v="227" actId="408"/>
          <ac:picMkLst>
            <pc:docMk/>
            <pc:sldMk cId="1078392102" sldId="476"/>
            <ac:picMk id="38" creationId="{06527CBD-70B8-40FB-8885-0CB8742CD665}"/>
          </ac:picMkLst>
        </pc:picChg>
        <pc:picChg chg="mod">
          <ac:chgData name="Kümmerle, Markus" userId="edb588ad-b118-44cb-93b6-335b967c9009" providerId="ADAL" clId="{E529C1B6-0D33-425F-81CA-F6082B406795}" dt="2023-01-14T15:02:52.754" v="118" actId="1038"/>
          <ac:picMkLst>
            <pc:docMk/>
            <pc:sldMk cId="1078392102" sldId="476"/>
            <ac:picMk id="39" creationId="{086B781B-9E16-4A8C-A2EA-DE2643B8D61D}"/>
          </ac:picMkLst>
        </pc:picChg>
        <pc:picChg chg="mod">
          <ac:chgData name="Kümmerle, Markus" userId="edb588ad-b118-44cb-93b6-335b967c9009" providerId="ADAL" clId="{E529C1B6-0D33-425F-81CA-F6082B406795}" dt="2023-01-14T15:05:36.405" v="162" actId="408"/>
          <ac:picMkLst>
            <pc:docMk/>
            <pc:sldMk cId="1078392102" sldId="476"/>
            <ac:picMk id="40" creationId="{4B8C509A-D63A-450A-A9CE-A73D6E118BC6}"/>
          </ac:picMkLst>
        </pc:picChg>
        <pc:picChg chg="mod">
          <ac:chgData name="Kümmerle, Markus" userId="edb588ad-b118-44cb-93b6-335b967c9009" providerId="ADAL" clId="{E529C1B6-0D33-425F-81CA-F6082B406795}" dt="2023-01-14T15:05:36.405" v="162" actId="408"/>
          <ac:picMkLst>
            <pc:docMk/>
            <pc:sldMk cId="1078392102" sldId="476"/>
            <ac:picMk id="41" creationId="{695FF3A2-599C-4625-A27E-2B781C9B0479}"/>
          </ac:picMkLst>
        </pc:picChg>
        <pc:picChg chg="mod">
          <ac:chgData name="Kümmerle, Markus" userId="edb588ad-b118-44cb-93b6-335b967c9009" providerId="ADAL" clId="{E529C1B6-0D33-425F-81CA-F6082B406795}" dt="2023-01-14T15:05:52.049" v="214" actId="1037"/>
          <ac:picMkLst>
            <pc:docMk/>
            <pc:sldMk cId="1078392102" sldId="476"/>
            <ac:picMk id="42" creationId="{0253D1F5-D366-4ED2-A1B8-394C1D96A8F2}"/>
          </ac:picMkLst>
        </pc:picChg>
        <pc:picChg chg="mod">
          <ac:chgData name="Kümmerle, Markus" userId="edb588ad-b118-44cb-93b6-335b967c9009" providerId="ADAL" clId="{E529C1B6-0D33-425F-81CA-F6082B406795}" dt="2023-01-14T15:01:20.636" v="93" actId="408"/>
          <ac:picMkLst>
            <pc:docMk/>
            <pc:sldMk cId="1078392102" sldId="476"/>
            <ac:picMk id="44" creationId="{329AD4BF-4028-44EA-8861-1DC1066F5473}"/>
          </ac:picMkLst>
        </pc:picChg>
        <pc:picChg chg="mod">
          <ac:chgData name="Kümmerle, Markus" userId="edb588ad-b118-44cb-93b6-335b967c9009" providerId="ADAL" clId="{E529C1B6-0D33-425F-81CA-F6082B406795}" dt="2023-01-14T15:34:11.530" v="227" actId="408"/>
          <ac:picMkLst>
            <pc:docMk/>
            <pc:sldMk cId="1078392102" sldId="476"/>
            <ac:picMk id="45" creationId="{BA4AB2BA-B416-4BBC-8423-24F69231661B}"/>
          </ac:picMkLst>
        </pc:picChg>
        <pc:picChg chg="mod">
          <ac:chgData name="Kümmerle, Markus" userId="edb588ad-b118-44cb-93b6-335b967c9009" providerId="ADAL" clId="{E529C1B6-0D33-425F-81CA-F6082B406795}" dt="2023-01-14T15:34:11.530" v="227" actId="408"/>
          <ac:picMkLst>
            <pc:docMk/>
            <pc:sldMk cId="1078392102" sldId="476"/>
            <ac:picMk id="46" creationId="{1AC00ECE-283D-48BB-A90C-2FAE1DE74A97}"/>
          </ac:picMkLst>
        </pc:picChg>
        <pc:picChg chg="mod">
          <ac:chgData name="Kümmerle, Markus" userId="edb588ad-b118-44cb-93b6-335b967c9009" providerId="ADAL" clId="{E529C1B6-0D33-425F-81CA-F6082B406795}" dt="2023-01-14T15:02:32.454" v="112" actId="408"/>
          <ac:picMkLst>
            <pc:docMk/>
            <pc:sldMk cId="1078392102" sldId="476"/>
            <ac:picMk id="47" creationId="{9BA122E6-520A-4EEB-BB7E-A1FD8CA99C78}"/>
          </ac:picMkLst>
        </pc:picChg>
        <pc:picChg chg="mod">
          <ac:chgData name="Kümmerle, Markus" userId="edb588ad-b118-44cb-93b6-335b967c9009" providerId="ADAL" clId="{E529C1B6-0D33-425F-81CA-F6082B406795}" dt="2023-01-14T15:02:49.269" v="116" actId="1038"/>
          <ac:picMkLst>
            <pc:docMk/>
            <pc:sldMk cId="1078392102" sldId="476"/>
            <ac:picMk id="48" creationId="{B19288B2-C708-4040-AF75-49394FC86A02}"/>
          </ac:picMkLst>
        </pc:picChg>
        <pc:picChg chg="mod">
          <ac:chgData name="Kümmerle, Markus" userId="edb588ad-b118-44cb-93b6-335b967c9009" providerId="ADAL" clId="{E529C1B6-0D33-425F-81CA-F6082B406795}" dt="2023-01-14T15:01:20.636" v="93" actId="408"/>
          <ac:picMkLst>
            <pc:docMk/>
            <pc:sldMk cId="1078392102" sldId="476"/>
            <ac:picMk id="49" creationId="{9F36EC92-AEDF-4D23-A905-00C7B7C6B194}"/>
          </ac:picMkLst>
        </pc:picChg>
        <pc:picChg chg="mod">
          <ac:chgData name="Kümmerle, Markus" userId="edb588ad-b118-44cb-93b6-335b967c9009" providerId="ADAL" clId="{E529C1B6-0D33-425F-81CA-F6082B406795}" dt="2023-01-27T17:26:38.534" v="295" actId="408"/>
          <ac:picMkLst>
            <pc:docMk/>
            <pc:sldMk cId="1078392102" sldId="476"/>
            <ac:picMk id="50" creationId="{0491DD10-E47D-4697-B76B-43536CA5B387}"/>
          </ac:picMkLst>
        </pc:picChg>
        <pc:picChg chg="mod">
          <ac:chgData name="Kümmerle, Markus" userId="edb588ad-b118-44cb-93b6-335b967c9009" providerId="ADAL" clId="{E529C1B6-0D33-425F-81CA-F6082B406795}" dt="2023-01-27T17:26:38.534" v="295" actId="408"/>
          <ac:picMkLst>
            <pc:docMk/>
            <pc:sldMk cId="1078392102" sldId="476"/>
            <ac:picMk id="51" creationId="{993657B1-74CC-4A1E-A041-F319E5065F51}"/>
          </ac:picMkLst>
        </pc:picChg>
        <pc:picChg chg="mod">
          <ac:chgData name="Kümmerle, Markus" userId="edb588ad-b118-44cb-93b6-335b967c9009" providerId="ADAL" clId="{E529C1B6-0D33-425F-81CA-F6082B406795}" dt="2023-01-14T15:02:27.938" v="111" actId="12789"/>
          <ac:picMkLst>
            <pc:docMk/>
            <pc:sldMk cId="1078392102" sldId="476"/>
            <ac:picMk id="52" creationId="{8BF0111A-744C-4F25-8259-575938B47F05}"/>
          </ac:picMkLst>
        </pc:picChg>
        <pc:picChg chg="mod">
          <ac:chgData name="Kümmerle, Markus" userId="edb588ad-b118-44cb-93b6-335b967c9009" providerId="ADAL" clId="{E529C1B6-0D33-425F-81CA-F6082B406795}" dt="2023-01-14T14:58:08.943" v="45" actId="1036"/>
          <ac:picMkLst>
            <pc:docMk/>
            <pc:sldMk cId="1078392102" sldId="476"/>
            <ac:picMk id="53" creationId="{F773404F-7085-42E8-84B3-80625B7A31CF}"/>
          </ac:picMkLst>
        </pc:picChg>
        <pc:picChg chg="mod">
          <ac:chgData name="Kümmerle, Markus" userId="edb588ad-b118-44cb-93b6-335b967c9009" providerId="ADAL" clId="{E529C1B6-0D33-425F-81CA-F6082B406795}" dt="2023-01-14T14:58:08.943" v="45" actId="1036"/>
          <ac:picMkLst>
            <pc:docMk/>
            <pc:sldMk cId="1078392102" sldId="476"/>
            <ac:picMk id="54" creationId="{6677E182-5023-4DEC-82E1-C59BC0EF4E3E}"/>
          </ac:picMkLst>
        </pc:picChg>
        <pc:picChg chg="mod">
          <ac:chgData name="Kümmerle, Markus" userId="edb588ad-b118-44cb-93b6-335b967c9009" providerId="ADAL" clId="{E529C1B6-0D33-425F-81CA-F6082B406795}" dt="2023-01-14T15:01:20.636" v="93" actId="408"/>
          <ac:picMkLst>
            <pc:docMk/>
            <pc:sldMk cId="1078392102" sldId="476"/>
            <ac:picMk id="55" creationId="{37F213E2-E7FA-47E1-AB99-62DD5CAD107C}"/>
          </ac:picMkLst>
        </pc:picChg>
        <pc:picChg chg="mod">
          <ac:chgData name="Kümmerle, Markus" userId="edb588ad-b118-44cb-93b6-335b967c9009" providerId="ADAL" clId="{E529C1B6-0D33-425F-81CA-F6082B406795}" dt="2023-01-14T15:01:20.636" v="93" actId="408"/>
          <ac:picMkLst>
            <pc:docMk/>
            <pc:sldMk cId="1078392102" sldId="476"/>
            <ac:picMk id="56" creationId="{33143BD9-69CF-46DF-9959-357A92990F1C}"/>
          </ac:picMkLst>
        </pc:picChg>
        <pc:picChg chg="mod">
          <ac:chgData name="Kümmerle, Markus" userId="edb588ad-b118-44cb-93b6-335b967c9009" providerId="ADAL" clId="{E529C1B6-0D33-425F-81CA-F6082B406795}" dt="2023-01-14T14:59:40.033" v="68" actId="408"/>
          <ac:picMkLst>
            <pc:docMk/>
            <pc:sldMk cId="1078392102" sldId="476"/>
            <ac:picMk id="57" creationId="{16D1BF50-6315-4765-BBAF-E887F958B33D}"/>
          </ac:picMkLst>
        </pc:picChg>
        <pc:picChg chg="mod">
          <ac:chgData name="Kümmerle, Markus" userId="edb588ad-b118-44cb-93b6-335b967c9009" providerId="ADAL" clId="{E529C1B6-0D33-425F-81CA-F6082B406795}" dt="2023-01-14T15:34:11.530" v="227" actId="408"/>
          <ac:picMkLst>
            <pc:docMk/>
            <pc:sldMk cId="1078392102" sldId="476"/>
            <ac:picMk id="58" creationId="{4659AFE2-680A-4CB2-827A-FFD2AD439B23}"/>
          </ac:picMkLst>
        </pc:picChg>
        <pc:picChg chg="mod">
          <ac:chgData name="Kümmerle, Markus" userId="edb588ad-b118-44cb-93b6-335b967c9009" providerId="ADAL" clId="{E529C1B6-0D33-425F-81CA-F6082B406795}" dt="2023-01-14T15:34:11.530" v="227" actId="408"/>
          <ac:picMkLst>
            <pc:docMk/>
            <pc:sldMk cId="1078392102" sldId="476"/>
            <ac:picMk id="59" creationId="{089C82E4-78AD-4275-B1B1-AA0A5CA49DAD}"/>
          </ac:picMkLst>
        </pc:picChg>
        <pc:picChg chg="mod">
          <ac:chgData name="Kümmerle, Markus" userId="edb588ad-b118-44cb-93b6-335b967c9009" providerId="ADAL" clId="{E529C1B6-0D33-425F-81CA-F6082B406795}" dt="2023-01-14T15:05:32.622" v="161" actId="12789"/>
          <ac:picMkLst>
            <pc:docMk/>
            <pc:sldMk cId="1078392102" sldId="476"/>
            <ac:picMk id="60" creationId="{E9B8CEF0-F6AF-49F4-B63D-6B7A61B9B85F}"/>
          </ac:picMkLst>
        </pc:picChg>
        <pc:picChg chg="mod">
          <ac:chgData name="Kümmerle, Markus" userId="edb588ad-b118-44cb-93b6-335b967c9009" providerId="ADAL" clId="{E529C1B6-0D33-425F-81CA-F6082B406795}" dt="2023-01-14T14:59:40.033" v="68" actId="408"/>
          <ac:picMkLst>
            <pc:docMk/>
            <pc:sldMk cId="1078392102" sldId="476"/>
            <ac:picMk id="61" creationId="{D5D197E2-5366-4600-85F1-DEF46E8FA27E}"/>
          </ac:picMkLst>
        </pc:picChg>
        <pc:picChg chg="mod">
          <ac:chgData name="Kümmerle, Markus" userId="edb588ad-b118-44cb-93b6-335b967c9009" providerId="ADAL" clId="{E529C1B6-0D33-425F-81CA-F6082B406795}" dt="2023-01-14T15:01:20.636" v="93" actId="408"/>
          <ac:picMkLst>
            <pc:docMk/>
            <pc:sldMk cId="1078392102" sldId="476"/>
            <ac:picMk id="62" creationId="{9C68D396-ECCA-4573-B02D-68AE77087CA3}"/>
          </ac:picMkLst>
        </pc:picChg>
        <pc:picChg chg="mod">
          <ac:chgData name="Kümmerle, Markus" userId="edb588ad-b118-44cb-93b6-335b967c9009" providerId="ADAL" clId="{E529C1B6-0D33-425F-81CA-F6082B406795}" dt="2023-01-14T14:59:35.732" v="67" actId="12789"/>
          <ac:picMkLst>
            <pc:docMk/>
            <pc:sldMk cId="1078392102" sldId="476"/>
            <ac:picMk id="63" creationId="{1F912CD0-0288-4149-B18C-ABA0F8876525}"/>
          </ac:picMkLst>
        </pc:picChg>
        <pc:picChg chg="mod">
          <ac:chgData name="Kümmerle, Markus" userId="edb588ad-b118-44cb-93b6-335b967c9009" providerId="ADAL" clId="{E529C1B6-0D33-425F-81CA-F6082B406795}" dt="2023-01-27T17:26:48.204" v="313" actId="1038"/>
          <ac:picMkLst>
            <pc:docMk/>
            <pc:sldMk cId="1078392102" sldId="476"/>
            <ac:picMk id="64" creationId="{9AA09A11-EC07-4DE6-BDF3-C808D3CF062A}"/>
          </ac:picMkLst>
        </pc:picChg>
        <pc:picChg chg="add mod">
          <ac:chgData name="Kümmerle, Markus" userId="edb588ad-b118-44cb-93b6-335b967c9009" providerId="ADAL" clId="{E529C1B6-0D33-425F-81CA-F6082B406795}" dt="2023-01-27T17:26:38.534" v="295" actId="408"/>
          <ac:picMkLst>
            <pc:docMk/>
            <pc:sldMk cId="1078392102" sldId="476"/>
            <ac:picMk id="65" creationId="{E7C250A5-3946-4C8D-977F-8EBEF0B25855}"/>
          </ac:picMkLst>
        </pc:picChg>
        <pc:picChg chg="add mod">
          <ac:chgData name="Kümmerle, Markus" userId="edb588ad-b118-44cb-93b6-335b967c9009" providerId="ADAL" clId="{E529C1B6-0D33-425F-81CA-F6082B406795}" dt="2023-01-14T14:59:40.033" v="68" actId="408"/>
          <ac:picMkLst>
            <pc:docMk/>
            <pc:sldMk cId="1078392102" sldId="476"/>
            <ac:picMk id="66" creationId="{3FE277F7-E665-4F58-A170-FF8264A8833C}"/>
          </ac:picMkLst>
        </pc:picChg>
        <pc:picChg chg="add mod">
          <ac:chgData name="Kümmerle, Markus" userId="edb588ad-b118-44cb-93b6-335b967c9009" providerId="ADAL" clId="{E529C1B6-0D33-425F-81CA-F6082B406795}" dt="2023-01-14T14:59:40.033" v="68" actId="408"/>
          <ac:picMkLst>
            <pc:docMk/>
            <pc:sldMk cId="1078392102" sldId="476"/>
            <ac:picMk id="67" creationId="{FEA5A152-5A54-42E4-AE6F-0FC113F09CBA}"/>
          </ac:picMkLst>
        </pc:picChg>
        <pc:picChg chg="add mod">
          <ac:chgData name="Kümmerle, Markus" userId="edb588ad-b118-44cb-93b6-335b967c9009" providerId="ADAL" clId="{E529C1B6-0D33-425F-81CA-F6082B406795}" dt="2023-01-14T14:59:35.732" v="67" actId="12789"/>
          <ac:picMkLst>
            <pc:docMk/>
            <pc:sldMk cId="1078392102" sldId="476"/>
            <ac:picMk id="68" creationId="{483118B3-0C67-4C40-97F9-641597CEE0D6}"/>
          </ac:picMkLst>
        </pc:picChg>
        <pc:picChg chg="add mod">
          <ac:chgData name="Kümmerle, Markus" userId="edb588ad-b118-44cb-93b6-335b967c9009" providerId="ADAL" clId="{E529C1B6-0D33-425F-81CA-F6082B406795}" dt="2023-01-14T15:02:32.454" v="112" actId="408"/>
          <ac:picMkLst>
            <pc:docMk/>
            <pc:sldMk cId="1078392102" sldId="476"/>
            <ac:picMk id="78" creationId="{D69C9E31-C6CE-4F5C-8A2C-79DA9EFB97DC}"/>
          </ac:picMkLst>
        </pc:picChg>
        <pc:picChg chg="add mod">
          <ac:chgData name="Kümmerle, Markus" userId="edb588ad-b118-44cb-93b6-335b967c9009" providerId="ADAL" clId="{E529C1B6-0D33-425F-81CA-F6082B406795}" dt="2023-01-14T15:34:11.530" v="227" actId="408"/>
          <ac:picMkLst>
            <pc:docMk/>
            <pc:sldMk cId="1078392102" sldId="476"/>
            <ac:picMk id="79" creationId="{AFBBF720-4BB6-4BBF-A045-A3AC1C7E1906}"/>
          </ac:picMkLst>
        </pc:picChg>
        <pc:picChg chg="add mod">
          <ac:chgData name="Kümmerle, Markus" userId="edb588ad-b118-44cb-93b6-335b967c9009" providerId="ADAL" clId="{E529C1B6-0D33-425F-81CA-F6082B406795}" dt="2023-01-14T15:05:36.405" v="162" actId="408"/>
          <ac:picMkLst>
            <pc:docMk/>
            <pc:sldMk cId="1078392102" sldId="476"/>
            <ac:picMk id="80" creationId="{2E8F133E-75B4-4585-B38A-414F566F3CB7}"/>
          </ac:picMkLst>
        </pc:picChg>
        <pc:picChg chg="add mod">
          <ac:chgData name="Kümmerle, Markus" userId="edb588ad-b118-44cb-93b6-335b967c9009" providerId="ADAL" clId="{E529C1B6-0D33-425F-81CA-F6082B406795}" dt="2023-01-27T17:00:36.889" v="290" actId="1076"/>
          <ac:picMkLst>
            <pc:docMk/>
            <pc:sldMk cId="1078392102" sldId="476"/>
            <ac:picMk id="81" creationId="{5168B1F3-440B-4138-941F-DE19A4103F5C}"/>
          </ac:picMkLst>
        </pc:picChg>
        <pc:picChg chg="add mod">
          <ac:chgData name="Kümmerle, Markus" userId="edb588ad-b118-44cb-93b6-335b967c9009" providerId="ADAL" clId="{E529C1B6-0D33-425F-81CA-F6082B406795}" dt="2023-01-27T17:26:53.807" v="329" actId="1038"/>
          <ac:picMkLst>
            <pc:docMk/>
            <pc:sldMk cId="1078392102" sldId="476"/>
            <ac:picMk id="82" creationId="{C0A83579-8F7B-487D-89B3-B3E7BCDE7EAD}"/>
          </ac:picMkLst>
        </pc:pic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19.02.2023</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png"/><Relationship Id="rId50" Type="http://schemas.openxmlformats.org/officeDocument/2006/relationships/image" Target="../media/image47.png"/><Relationship Id="rId55" Type="http://schemas.openxmlformats.org/officeDocument/2006/relationships/image" Target="../media/image52.png"/><Relationship Id="rId63" Type="http://schemas.openxmlformats.org/officeDocument/2006/relationships/image" Target="../media/image60.png"/><Relationship Id="rId7" Type="http://schemas.openxmlformats.org/officeDocument/2006/relationships/image" Target="../media/image4.png"/><Relationship Id="rId2" Type="http://schemas.openxmlformats.org/officeDocument/2006/relationships/slideLayout" Target="../slideLayouts/slideLayout1.xml"/><Relationship Id="rId16" Type="http://schemas.openxmlformats.org/officeDocument/2006/relationships/image" Target="../media/image13.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8" Type="http://schemas.openxmlformats.org/officeDocument/2006/relationships/image" Target="../media/image55.png"/><Relationship Id="rId66" Type="http://schemas.openxmlformats.org/officeDocument/2006/relationships/image" Target="../media/image63.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57" Type="http://schemas.openxmlformats.org/officeDocument/2006/relationships/image" Target="../media/image54.png"/><Relationship Id="rId61" Type="http://schemas.openxmlformats.org/officeDocument/2006/relationships/image" Target="../media/image58.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60" Type="http://schemas.openxmlformats.org/officeDocument/2006/relationships/image" Target="../media/image57.png"/><Relationship Id="rId65" Type="http://schemas.openxmlformats.org/officeDocument/2006/relationships/image" Target="../media/image62.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56" Type="http://schemas.openxmlformats.org/officeDocument/2006/relationships/image" Target="../media/image53.png"/><Relationship Id="rId64" Type="http://schemas.openxmlformats.org/officeDocument/2006/relationships/image" Target="../media/image61.png"/><Relationship Id="rId8" Type="http://schemas.openxmlformats.org/officeDocument/2006/relationships/image" Target="../media/image5.png"/><Relationship Id="rId51" Type="http://schemas.openxmlformats.org/officeDocument/2006/relationships/image" Target="../media/image48.png"/><Relationship Id="rId3" Type="http://schemas.openxmlformats.org/officeDocument/2006/relationships/notesSlide" Target="../notesSlides/notesSlide1.xml"/><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59" Type="http://schemas.openxmlformats.org/officeDocument/2006/relationships/image" Target="../media/image56.png"/><Relationship Id="rId67" Type="http://schemas.openxmlformats.org/officeDocument/2006/relationships/image" Target="../media/image64.png"/><Relationship Id="rId20" Type="http://schemas.openxmlformats.org/officeDocument/2006/relationships/image" Target="../media/image17.png"/><Relationship Id="rId41" Type="http://schemas.openxmlformats.org/officeDocument/2006/relationships/image" Target="../media/image38.png"/><Relationship Id="rId54" Type="http://schemas.openxmlformats.org/officeDocument/2006/relationships/image" Target="../media/image51.png"/><Relationship Id="rId6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7" y="892446"/>
            <a:ext cx="5650187" cy="954107"/>
          </a:xfrm>
          <a:prstGeom prst="rect">
            <a:avLst/>
          </a:prstGeom>
          <a:noFill/>
        </p:spPr>
        <p:txBody>
          <a:bodyPr wrap="square" rtlCol="0">
            <a:spAutoFit/>
          </a:bodyPr>
          <a:lstStyle/>
          <a:p>
            <a:r>
              <a:rPr lang="de-DE" sz="2800" b="1" dirty="0">
                <a:latin typeface="FlexoSoft DemiBold" panose="02000000000000000000" pitchFamily="2" charset="0"/>
              </a:rPr>
              <a:t>APIs </a:t>
            </a:r>
            <a:r>
              <a:rPr lang="de-DE" sz="2800" b="1" dirty="0" err="1">
                <a:latin typeface="FlexoSoft DemiBold" panose="02000000000000000000" pitchFamily="2" charset="0"/>
              </a:rPr>
              <a:t>enabling</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Telco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2359454" y="9302739"/>
            <a:ext cx="423675" cy="423675"/>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2761522" y="7604189"/>
            <a:ext cx="470007" cy="470007"/>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2603337" y="8984323"/>
            <a:ext cx="338814" cy="338814"/>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811556" y="9381432"/>
            <a:ext cx="473403" cy="266289"/>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Telco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dirty="0">
                <a:latin typeface="FlexoSoft DemiBold" panose="02000000000000000000" pitchFamily="2" charset="0"/>
              </a:rPr>
              <a:t>Availability</a:t>
            </a:r>
            <a:r>
              <a:rPr lang="en-US" sz="1000" dirty="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3646544" y="8987252"/>
            <a:ext cx="482885" cy="332957"/>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91215" cy="215444"/>
          </a:xfrm>
          <a:prstGeom prst="rect">
            <a:avLst/>
          </a:prstGeom>
          <a:noFill/>
        </p:spPr>
        <p:txBody>
          <a:bodyPr wrap="none" rtlCol="0">
            <a:spAutoFit/>
          </a:bodyPr>
          <a:lstStyle/>
          <a:p>
            <a:r>
              <a:rPr lang="de-DE" sz="800" dirty="0">
                <a:latin typeface="FlexoSoft Light" panose="02000000000000000000" pitchFamily="2" charset="0"/>
              </a:rPr>
              <a:t>20.02.2023</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3336068" y="8600276"/>
            <a:ext cx="857370" cy="482270"/>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350646" y="8672004"/>
            <a:ext cx="619782" cy="338814"/>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1107025" y="9448599"/>
            <a:ext cx="539811" cy="131954"/>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3504327" y="7987417"/>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5612833" y="8672004"/>
            <a:ext cx="338815" cy="33881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3549732" y="9376916"/>
            <a:ext cx="836426" cy="275321"/>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3885492" y="8224953"/>
            <a:ext cx="733998" cy="488590"/>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6069478" y="8269321"/>
            <a:ext cx="599783" cy="399855"/>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2564061" y="9158329"/>
            <a:ext cx="1266656" cy="712494"/>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279662" y="7959673"/>
            <a:ext cx="919480" cy="372833"/>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390935" y="9398623"/>
            <a:ext cx="689526" cy="231907"/>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399641" y="8397585"/>
            <a:ext cx="707205" cy="143327"/>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6025378" y="8756594"/>
            <a:ext cx="618268" cy="169634"/>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5589334" y="8386313"/>
            <a:ext cx="408883" cy="165870"/>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1511643" y="8405808"/>
            <a:ext cx="716507" cy="12688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1109483" y="9076586"/>
            <a:ext cx="662762" cy="154289"/>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2484421" y="8706366"/>
            <a:ext cx="777917" cy="270090"/>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388180" y="7756421"/>
            <a:ext cx="627918" cy="165543"/>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2061450" y="7767810"/>
            <a:ext cx="654720" cy="142765"/>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4267168" y="8522138"/>
            <a:ext cx="638546" cy="638546"/>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5343780" y="7708316"/>
            <a:ext cx="648007" cy="261753"/>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72601"/>
            <a:ext cx="440818" cy="133183"/>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2854270" y="8099215"/>
            <a:ext cx="537301" cy="93749"/>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4979444" y="8738736"/>
            <a:ext cx="559659" cy="205351"/>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4919842" y="9005284"/>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6213531" y="9389421"/>
            <a:ext cx="491988" cy="250310"/>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8"/>
          <a:stretch>
            <a:fillRect/>
          </a:stretch>
        </p:blipFill>
        <p:spPr>
          <a:xfrm>
            <a:off x="6014041" y="7998102"/>
            <a:ext cx="661380" cy="295975"/>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39"/>
          <a:stretch>
            <a:fillRect/>
          </a:stretch>
        </p:blipFill>
        <p:spPr>
          <a:xfrm>
            <a:off x="2351805" y="8417460"/>
            <a:ext cx="662760" cy="103576"/>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0"/>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644760" y="8109892"/>
            <a:ext cx="579159" cy="72395"/>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3"/>
          <a:stretch>
            <a:fillRect/>
          </a:stretch>
        </p:blipFill>
        <p:spPr>
          <a:xfrm>
            <a:off x="4638363" y="8322302"/>
            <a:ext cx="326474" cy="29389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4"/>
          <a:stretch>
            <a:fillRect/>
          </a:stretch>
        </p:blipFill>
        <p:spPr>
          <a:xfrm>
            <a:off x="6037143" y="7794306"/>
            <a:ext cx="594738" cy="89772"/>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5"/>
          <a:stretch>
            <a:fillRect/>
          </a:stretch>
        </p:blipFill>
        <p:spPr>
          <a:xfrm>
            <a:off x="4493688" y="7719848"/>
            <a:ext cx="804740" cy="238689"/>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6"/>
          <a:stretch>
            <a:fillRect/>
          </a:stretch>
        </p:blipFill>
        <p:spPr>
          <a:xfrm>
            <a:off x="904428" y="7619992"/>
            <a:ext cx="438400" cy="438400"/>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47"/>
          <a:stretch>
            <a:fillRect/>
          </a:stretch>
        </p:blipFill>
        <p:spPr>
          <a:xfrm>
            <a:off x="1044158" y="8739184"/>
            <a:ext cx="662761" cy="204454"/>
          </a:xfrm>
          <a:prstGeom prst="rect">
            <a:avLst/>
          </a:prstGeom>
        </p:spPr>
      </p:pic>
      <p:pic>
        <p:nvPicPr>
          <p:cNvPr id="65" name="Grafik 64">
            <a:extLst>
              <a:ext uri="{FF2B5EF4-FFF2-40B4-BE49-F238E27FC236}">
                <a16:creationId xmlns:a16="http://schemas.microsoft.com/office/drawing/2014/main" id="{E7C250A5-3946-4C8D-977F-8EBEF0B25855}"/>
              </a:ext>
            </a:extLst>
          </p:cNvPr>
          <p:cNvPicPr>
            <a:picLocks noChangeAspect="1"/>
          </p:cNvPicPr>
          <p:nvPr/>
        </p:nvPicPr>
        <p:blipFill>
          <a:blip r:embed="rId48"/>
          <a:stretch>
            <a:fillRect/>
          </a:stretch>
        </p:blipFill>
        <p:spPr>
          <a:xfrm>
            <a:off x="3276881" y="7688118"/>
            <a:ext cx="504282" cy="302149"/>
          </a:xfrm>
          <a:prstGeom prst="rect">
            <a:avLst/>
          </a:prstGeom>
        </p:spPr>
      </p:pic>
      <p:pic>
        <p:nvPicPr>
          <p:cNvPr id="66" name="Grafik 65" descr="Ein Bild, das Text, Geschirr, Teller enthält.&#10;&#10;Automatisch generierte Beschreibung">
            <a:extLst>
              <a:ext uri="{FF2B5EF4-FFF2-40B4-BE49-F238E27FC236}">
                <a16:creationId xmlns:a16="http://schemas.microsoft.com/office/drawing/2014/main" id="{3FE277F7-E665-4F58-A170-FF8264A8833C}"/>
              </a:ext>
            </a:extLst>
          </p:cNvPr>
          <p:cNvPicPr>
            <a:picLocks noChangeAspect="1"/>
          </p:cNvPicPr>
          <p:nvPr/>
        </p:nvPicPr>
        <p:blipFill>
          <a:blip r:embed="rId49"/>
          <a:stretch>
            <a:fillRect/>
          </a:stretch>
        </p:blipFill>
        <p:spPr>
          <a:xfrm>
            <a:off x="1801209" y="8040686"/>
            <a:ext cx="400137" cy="210806"/>
          </a:xfrm>
          <a:prstGeom prst="rect">
            <a:avLst/>
          </a:prstGeom>
        </p:spPr>
      </p:pic>
      <p:pic>
        <p:nvPicPr>
          <p:cNvPr id="67" name="Grafik 66">
            <a:extLst>
              <a:ext uri="{FF2B5EF4-FFF2-40B4-BE49-F238E27FC236}">
                <a16:creationId xmlns:a16="http://schemas.microsoft.com/office/drawing/2014/main" id="{FEA5A152-5A54-42E4-AE6F-0FC113F09CBA}"/>
              </a:ext>
            </a:extLst>
          </p:cNvPr>
          <p:cNvPicPr>
            <a:picLocks noChangeAspect="1"/>
          </p:cNvPicPr>
          <p:nvPr/>
        </p:nvPicPr>
        <p:blipFill>
          <a:blip r:embed="rId50"/>
          <a:stretch>
            <a:fillRect/>
          </a:stretch>
        </p:blipFill>
        <p:spPr>
          <a:xfrm>
            <a:off x="2314102" y="7932383"/>
            <a:ext cx="427412" cy="427412"/>
          </a:xfrm>
          <a:prstGeom prst="rect">
            <a:avLst/>
          </a:prstGeom>
        </p:spPr>
      </p:pic>
      <p:pic>
        <p:nvPicPr>
          <p:cNvPr id="68" name="Grafik 67">
            <a:extLst>
              <a:ext uri="{FF2B5EF4-FFF2-40B4-BE49-F238E27FC236}">
                <a16:creationId xmlns:a16="http://schemas.microsoft.com/office/drawing/2014/main" id="{483118B3-0C67-4C40-97F9-641597CEE0D6}"/>
              </a:ext>
            </a:extLst>
          </p:cNvPr>
          <p:cNvPicPr>
            <a:picLocks noChangeAspect="1"/>
          </p:cNvPicPr>
          <p:nvPr/>
        </p:nvPicPr>
        <p:blipFill>
          <a:blip r:embed="rId51"/>
          <a:stretch>
            <a:fillRect/>
          </a:stretch>
        </p:blipFill>
        <p:spPr>
          <a:xfrm>
            <a:off x="5336675" y="8077860"/>
            <a:ext cx="564608" cy="136459"/>
          </a:xfrm>
          <a:prstGeom prst="rect">
            <a:avLst/>
          </a:prstGeom>
        </p:spPr>
      </p:pic>
      <p:grpSp>
        <p:nvGrpSpPr>
          <p:cNvPr id="69" name="组合 55">
            <a:extLst>
              <a:ext uri="{FF2B5EF4-FFF2-40B4-BE49-F238E27FC236}">
                <a16:creationId xmlns:a16="http://schemas.microsoft.com/office/drawing/2014/main" id="{F93528F3-5B32-4203-AF6A-D3AF033AAC97}"/>
              </a:ext>
            </a:extLst>
          </p:cNvPr>
          <p:cNvGrpSpPr>
            <a:grpSpLocks noChangeAspect="1"/>
          </p:cNvGrpSpPr>
          <p:nvPr/>
        </p:nvGrpSpPr>
        <p:grpSpPr>
          <a:xfrm>
            <a:off x="3114407" y="8381443"/>
            <a:ext cx="780787" cy="175611"/>
            <a:chOff x="720033" y="1467682"/>
            <a:chExt cx="4056154" cy="912291"/>
          </a:xfrm>
        </p:grpSpPr>
        <p:grpSp>
          <p:nvGrpSpPr>
            <p:cNvPr id="70" name="组合 38">
              <a:extLst>
                <a:ext uri="{FF2B5EF4-FFF2-40B4-BE49-F238E27FC236}">
                  <a16:creationId xmlns:a16="http://schemas.microsoft.com/office/drawing/2014/main" id="{5608D43F-834E-49AB-A458-948B9299E671}"/>
                </a:ext>
              </a:extLst>
            </p:cNvPr>
            <p:cNvGrpSpPr>
              <a:grpSpLocks noChangeAspect="1"/>
            </p:cNvGrpSpPr>
            <p:nvPr/>
          </p:nvGrpSpPr>
          <p:grpSpPr>
            <a:xfrm>
              <a:off x="2130398" y="1759008"/>
              <a:ext cx="2645789" cy="451808"/>
              <a:chOff x="4003676" y="2249488"/>
              <a:chExt cx="5810250" cy="992187"/>
            </a:xfrm>
          </p:grpSpPr>
          <p:sp>
            <p:nvSpPr>
              <p:cNvPr id="72" name="Freeform 25">
                <a:extLst>
                  <a:ext uri="{FF2B5EF4-FFF2-40B4-BE49-F238E27FC236}">
                    <a16:creationId xmlns:a16="http://schemas.microsoft.com/office/drawing/2014/main" id="{93E94439-D73B-47DA-B4B5-A9A0B28BD3C7}"/>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a16="http://schemas.microsoft.com/office/drawing/2014/main" id="{B5FA5A0B-AB29-4F2F-8F9C-AD320DBE7735}"/>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a16="http://schemas.microsoft.com/office/drawing/2014/main" id="{F63A68C1-556F-439F-AFCB-60691468326A}"/>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a16="http://schemas.microsoft.com/office/drawing/2014/main" id="{0347EC2F-6DC6-4E0C-AFC3-1D9EAA11199A}"/>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29">
                <a:extLst>
                  <a:ext uri="{FF2B5EF4-FFF2-40B4-BE49-F238E27FC236}">
                    <a16:creationId xmlns:a16="http://schemas.microsoft.com/office/drawing/2014/main" id="{4C9BCFBB-7947-4AAC-B900-258E046C0EC8}"/>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a16="http://schemas.microsoft.com/office/drawing/2014/main" id="{BCED89A5-1EA7-4928-AEBF-84F86F1CF5D4}"/>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Freeform 31">
              <a:extLst>
                <a:ext uri="{FF2B5EF4-FFF2-40B4-BE49-F238E27FC236}">
                  <a16:creationId xmlns:a16="http://schemas.microsoft.com/office/drawing/2014/main" id="{33D21640-76E4-4D05-A703-74E04E8D49A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8" name="Grafik 77">
            <a:extLst>
              <a:ext uri="{FF2B5EF4-FFF2-40B4-BE49-F238E27FC236}">
                <a16:creationId xmlns:a16="http://schemas.microsoft.com/office/drawing/2014/main" id="{D69C9E31-C6CE-4F5C-8A2C-79DA9EFB97DC}"/>
              </a:ext>
            </a:extLst>
          </p:cNvPr>
          <p:cNvPicPr>
            <a:picLocks noChangeAspect="1"/>
          </p:cNvPicPr>
          <p:nvPr/>
        </p:nvPicPr>
        <p:blipFill>
          <a:blip r:embed="rId52"/>
          <a:stretch>
            <a:fillRect/>
          </a:stretch>
        </p:blipFill>
        <p:spPr>
          <a:xfrm>
            <a:off x="1780649" y="8709643"/>
            <a:ext cx="630042" cy="263536"/>
          </a:xfrm>
          <a:prstGeom prst="rect">
            <a:avLst/>
          </a:prstGeom>
        </p:spPr>
      </p:pic>
      <p:pic>
        <p:nvPicPr>
          <p:cNvPr id="79" name="Grafik 78">
            <a:extLst>
              <a:ext uri="{FF2B5EF4-FFF2-40B4-BE49-F238E27FC236}">
                <a16:creationId xmlns:a16="http://schemas.microsoft.com/office/drawing/2014/main" id="{AFBBF720-4BB6-4BBF-A045-A3AC1C7E1906}"/>
              </a:ext>
            </a:extLst>
          </p:cNvPr>
          <p:cNvPicPr>
            <a:picLocks noChangeAspect="1"/>
          </p:cNvPicPr>
          <p:nvPr/>
        </p:nvPicPr>
        <p:blipFill>
          <a:blip r:embed="rId53"/>
          <a:stretch>
            <a:fillRect/>
          </a:stretch>
        </p:blipFill>
        <p:spPr>
          <a:xfrm>
            <a:off x="5638519" y="8936270"/>
            <a:ext cx="691081" cy="434920"/>
          </a:xfrm>
          <a:prstGeom prst="rect">
            <a:avLst/>
          </a:prstGeom>
        </p:spPr>
      </p:pic>
      <p:pic>
        <p:nvPicPr>
          <p:cNvPr id="80" name="Grafik 79">
            <a:extLst>
              <a:ext uri="{FF2B5EF4-FFF2-40B4-BE49-F238E27FC236}">
                <a16:creationId xmlns:a16="http://schemas.microsoft.com/office/drawing/2014/main" id="{2E8F133E-75B4-4585-B38A-414F566F3CB7}"/>
              </a:ext>
            </a:extLst>
          </p:cNvPr>
          <p:cNvPicPr>
            <a:picLocks noChangeAspect="1"/>
          </p:cNvPicPr>
          <p:nvPr/>
        </p:nvPicPr>
        <p:blipFill>
          <a:blip r:embed="rId54"/>
          <a:stretch>
            <a:fillRect/>
          </a:stretch>
        </p:blipFill>
        <p:spPr>
          <a:xfrm>
            <a:off x="5142388" y="9376916"/>
            <a:ext cx="740595" cy="275321"/>
          </a:xfrm>
          <a:prstGeom prst="rect">
            <a:avLst/>
          </a:prstGeom>
        </p:spPr>
      </p:pic>
      <p:pic>
        <p:nvPicPr>
          <p:cNvPr id="81" name="Grafik 80">
            <a:extLst>
              <a:ext uri="{FF2B5EF4-FFF2-40B4-BE49-F238E27FC236}">
                <a16:creationId xmlns:a16="http://schemas.microsoft.com/office/drawing/2014/main" id="{5168B1F3-440B-4138-941F-DE19A4103F5C}"/>
              </a:ext>
            </a:extLst>
          </p:cNvPr>
          <p:cNvPicPr>
            <a:picLocks noChangeAspect="1"/>
          </p:cNvPicPr>
          <p:nvPr/>
        </p:nvPicPr>
        <p:blipFill>
          <a:blip r:embed="rId55"/>
          <a:stretch>
            <a:fillRect/>
          </a:stretch>
        </p:blipFill>
        <p:spPr>
          <a:xfrm>
            <a:off x="5772320" y="1656387"/>
            <a:ext cx="724596" cy="724596"/>
          </a:xfrm>
          <a:prstGeom prst="rect">
            <a:avLst/>
          </a:prstGeom>
          <a:ln w="3175">
            <a:solidFill>
              <a:schemeClr val="tx1"/>
            </a:solidFill>
          </a:ln>
        </p:spPr>
      </p:pic>
      <p:pic>
        <p:nvPicPr>
          <p:cNvPr id="82" name="Grafik 81" descr="Ein Bild, das Text enthält.&#10;&#10;Automatisch generierte Beschreibung">
            <a:extLst>
              <a:ext uri="{FF2B5EF4-FFF2-40B4-BE49-F238E27FC236}">
                <a16:creationId xmlns:a16="http://schemas.microsoft.com/office/drawing/2014/main" id="{C0A83579-8F7B-487D-89B3-B3E7BCDE7EAD}"/>
              </a:ext>
            </a:extLst>
          </p:cNvPr>
          <p:cNvPicPr>
            <a:picLocks noChangeAspect="1"/>
          </p:cNvPicPr>
          <p:nvPr/>
        </p:nvPicPr>
        <p:blipFill>
          <a:blip r:embed="rId56"/>
          <a:stretch>
            <a:fillRect/>
          </a:stretch>
        </p:blipFill>
        <p:spPr>
          <a:xfrm>
            <a:off x="3826515" y="7728301"/>
            <a:ext cx="621821" cy="221783"/>
          </a:xfrm>
          <a:prstGeom prst="rect">
            <a:avLst/>
          </a:prstGeom>
        </p:spPr>
      </p:pic>
      <p:pic>
        <p:nvPicPr>
          <p:cNvPr id="83" name="Grafik 82">
            <a:extLst>
              <a:ext uri="{FF2B5EF4-FFF2-40B4-BE49-F238E27FC236}">
                <a16:creationId xmlns:a16="http://schemas.microsoft.com/office/drawing/2014/main" id="{75ED9193-0795-4ACE-90BD-73778B077B51}"/>
              </a:ext>
            </a:extLst>
          </p:cNvPr>
          <p:cNvPicPr>
            <a:picLocks noChangeAspect="1"/>
          </p:cNvPicPr>
          <p:nvPr/>
        </p:nvPicPr>
        <p:blipFill>
          <a:blip r:embed="rId57"/>
          <a:stretch>
            <a:fillRect/>
          </a:stretch>
        </p:blipFill>
        <p:spPr>
          <a:xfrm>
            <a:off x="1311898" y="8023945"/>
            <a:ext cx="376555" cy="244288"/>
          </a:xfrm>
          <a:prstGeom prst="rect">
            <a:avLst/>
          </a:prstGeom>
        </p:spPr>
      </p:pic>
      <p:pic>
        <p:nvPicPr>
          <p:cNvPr id="84" name="Grafik 83">
            <a:extLst>
              <a:ext uri="{FF2B5EF4-FFF2-40B4-BE49-F238E27FC236}">
                <a16:creationId xmlns:a16="http://schemas.microsoft.com/office/drawing/2014/main" id="{9CAAA9B9-E9B3-42C8-BD64-E1C0A00EB0AF}"/>
              </a:ext>
            </a:extLst>
          </p:cNvPr>
          <p:cNvPicPr>
            <a:picLocks noChangeAspect="1"/>
          </p:cNvPicPr>
          <p:nvPr/>
        </p:nvPicPr>
        <p:blipFill>
          <a:blip r:embed="rId58"/>
          <a:stretch>
            <a:fillRect/>
          </a:stretch>
        </p:blipFill>
        <p:spPr>
          <a:xfrm>
            <a:off x="3910183" y="8042113"/>
            <a:ext cx="621821" cy="207953"/>
          </a:xfrm>
          <a:prstGeom prst="rect">
            <a:avLst/>
          </a:prstGeom>
        </p:spPr>
      </p:pic>
      <p:pic>
        <p:nvPicPr>
          <p:cNvPr id="85" name="Grafik 84">
            <a:extLst>
              <a:ext uri="{FF2B5EF4-FFF2-40B4-BE49-F238E27FC236}">
                <a16:creationId xmlns:a16="http://schemas.microsoft.com/office/drawing/2014/main" id="{407A7827-9706-400A-8EDB-C0FCA3F9D978}"/>
              </a:ext>
            </a:extLst>
          </p:cNvPr>
          <p:cNvPicPr>
            <a:picLocks noChangeAspect="1"/>
          </p:cNvPicPr>
          <p:nvPr/>
        </p:nvPicPr>
        <p:blipFill>
          <a:blip r:embed="rId59"/>
          <a:stretch>
            <a:fillRect/>
          </a:stretch>
        </p:blipFill>
        <p:spPr>
          <a:xfrm>
            <a:off x="1178111" y="8366389"/>
            <a:ext cx="262267" cy="205719"/>
          </a:xfrm>
          <a:prstGeom prst="rect">
            <a:avLst/>
          </a:prstGeom>
        </p:spPr>
      </p:pic>
      <p:pic>
        <p:nvPicPr>
          <p:cNvPr id="86" name="Grafik 85">
            <a:extLst>
              <a:ext uri="{FF2B5EF4-FFF2-40B4-BE49-F238E27FC236}">
                <a16:creationId xmlns:a16="http://schemas.microsoft.com/office/drawing/2014/main" id="{8A73DB18-DB91-44B8-8B8A-F643FF79BF95}"/>
              </a:ext>
            </a:extLst>
          </p:cNvPr>
          <p:cNvPicPr>
            <a:picLocks noChangeAspect="1"/>
          </p:cNvPicPr>
          <p:nvPr/>
        </p:nvPicPr>
        <p:blipFill>
          <a:blip r:embed="rId60"/>
          <a:stretch>
            <a:fillRect/>
          </a:stretch>
        </p:blipFill>
        <p:spPr>
          <a:xfrm>
            <a:off x="5064679" y="8389302"/>
            <a:ext cx="429575" cy="159892"/>
          </a:xfrm>
          <a:prstGeom prst="rect">
            <a:avLst/>
          </a:prstGeom>
        </p:spPr>
      </p:pic>
      <p:pic>
        <p:nvPicPr>
          <p:cNvPr id="87" name="Grafik 86">
            <a:extLst>
              <a:ext uri="{FF2B5EF4-FFF2-40B4-BE49-F238E27FC236}">
                <a16:creationId xmlns:a16="http://schemas.microsoft.com/office/drawing/2014/main" id="{6EB184A4-C5D0-416F-9B17-DE9A5E822181}"/>
              </a:ext>
            </a:extLst>
          </p:cNvPr>
          <p:cNvPicPr>
            <a:picLocks noChangeAspect="1"/>
          </p:cNvPicPr>
          <p:nvPr/>
        </p:nvPicPr>
        <p:blipFill>
          <a:blip r:embed="rId61"/>
          <a:stretch>
            <a:fillRect/>
          </a:stretch>
        </p:blipFill>
        <p:spPr>
          <a:xfrm>
            <a:off x="363111" y="9412053"/>
            <a:ext cx="686746" cy="205046"/>
          </a:xfrm>
          <a:prstGeom prst="rect">
            <a:avLst/>
          </a:prstGeom>
        </p:spPr>
      </p:pic>
      <p:pic>
        <p:nvPicPr>
          <p:cNvPr id="88" name="Grafik 87">
            <a:extLst>
              <a:ext uri="{FF2B5EF4-FFF2-40B4-BE49-F238E27FC236}">
                <a16:creationId xmlns:a16="http://schemas.microsoft.com/office/drawing/2014/main" id="{1040A601-9F3F-4DFF-9A7A-0E7C5F13EDC4}"/>
              </a:ext>
            </a:extLst>
          </p:cNvPr>
          <p:cNvPicPr>
            <a:picLocks noChangeAspect="1"/>
          </p:cNvPicPr>
          <p:nvPr/>
        </p:nvPicPr>
        <p:blipFill>
          <a:blip r:embed="rId62"/>
          <a:stretch>
            <a:fillRect/>
          </a:stretch>
        </p:blipFill>
        <p:spPr>
          <a:xfrm>
            <a:off x="1623034" y="9348703"/>
            <a:ext cx="836426" cy="331747"/>
          </a:xfrm>
          <a:prstGeom prst="rect">
            <a:avLst/>
          </a:prstGeom>
        </p:spPr>
      </p:pic>
      <p:pic>
        <p:nvPicPr>
          <p:cNvPr id="89" name="Grafik 88" descr="Ein Bild, das Text, Monitor enthält.&#10;&#10;Automatisch generierte Beschreibung">
            <a:extLst>
              <a:ext uri="{FF2B5EF4-FFF2-40B4-BE49-F238E27FC236}">
                <a16:creationId xmlns:a16="http://schemas.microsoft.com/office/drawing/2014/main" id="{A774EE23-656D-4934-81BD-61251A66BFA2}"/>
              </a:ext>
            </a:extLst>
          </p:cNvPr>
          <p:cNvPicPr>
            <a:picLocks noChangeAspect="1"/>
          </p:cNvPicPr>
          <p:nvPr/>
        </p:nvPicPr>
        <p:blipFill>
          <a:blip r:embed="rId63"/>
          <a:stretch>
            <a:fillRect/>
          </a:stretch>
        </p:blipFill>
        <p:spPr>
          <a:xfrm>
            <a:off x="398475" y="9107799"/>
            <a:ext cx="616018" cy="91862"/>
          </a:xfrm>
          <a:prstGeom prst="rect">
            <a:avLst/>
          </a:prstGeom>
        </p:spPr>
      </p:pic>
      <p:pic>
        <p:nvPicPr>
          <p:cNvPr id="90" name="Grafik 89">
            <a:extLst>
              <a:ext uri="{FF2B5EF4-FFF2-40B4-BE49-F238E27FC236}">
                <a16:creationId xmlns:a16="http://schemas.microsoft.com/office/drawing/2014/main" id="{33AF835B-69AD-4051-9954-28CFC50E19DE}"/>
              </a:ext>
            </a:extLst>
          </p:cNvPr>
          <p:cNvPicPr>
            <a:picLocks noChangeAspect="1"/>
          </p:cNvPicPr>
          <p:nvPr/>
        </p:nvPicPr>
        <p:blipFill>
          <a:blip r:embed="rId64"/>
          <a:stretch>
            <a:fillRect/>
          </a:stretch>
        </p:blipFill>
        <p:spPr>
          <a:xfrm>
            <a:off x="1757686" y="9017730"/>
            <a:ext cx="869731" cy="272001"/>
          </a:xfrm>
          <a:prstGeom prst="rect">
            <a:avLst/>
          </a:prstGeom>
        </p:spPr>
      </p:pic>
      <p:pic>
        <p:nvPicPr>
          <p:cNvPr id="91" name="Grafik 90" descr="Ein Bild, das Text, Uhr enthält.&#10;&#10;Automatisch generierte Beschreibung">
            <a:extLst>
              <a:ext uri="{FF2B5EF4-FFF2-40B4-BE49-F238E27FC236}">
                <a16:creationId xmlns:a16="http://schemas.microsoft.com/office/drawing/2014/main" id="{2E9A28CF-6AB5-4B28-84BE-5453AA0AF1C4}"/>
              </a:ext>
            </a:extLst>
          </p:cNvPr>
          <p:cNvPicPr>
            <a:picLocks noChangeAspect="1"/>
          </p:cNvPicPr>
          <p:nvPr/>
        </p:nvPicPr>
        <p:blipFill>
          <a:blip r:embed="rId65"/>
          <a:stretch>
            <a:fillRect/>
          </a:stretch>
        </p:blipFill>
        <p:spPr>
          <a:xfrm>
            <a:off x="2979997" y="9048435"/>
            <a:ext cx="1138322" cy="210590"/>
          </a:xfrm>
          <a:prstGeom prst="rect">
            <a:avLst/>
          </a:prstGeom>
        </p:spPr>
      </p:pic>
      <p:pic>
        <p:nvPicPr>
          <p:cNvPr id="92" name="Grafik 91">
            <a:extLst>
              <a:ext uri="{FF2B5EF4-FFF2-40B4-BE49-F238E27FC236}">
                <a16:creationId xmlns:a16="http://schemas.microsoft.com/office/drawing/2014/main" id="{94604D39-D335-470E-838B-C391F3F71667}"/>
              </a:ext>
            </a:extLst>
          </p:cNvPr>
          <p:cNvPicPr>
            <a:picLocks noChangeAspect="1"/>
          </p:cNvPicPr>
          <p:nvPr/>
        </p:nvPicPr>
        <p:blipFill>
          <a:blip r:embed="rId66"/>
          <a:stretch>
            <a:fillRect/>
          </a:stretch>
        </p:blipFill>
        <p:spPr>
          <a:xfrm>
            <a:off x="4224409" y="9030645"/>
            <a:ext cx="638546" cy="246170"/>
          </a:xfrm>
          <a:prstGeom prst="rect">
            <a:avLst/>
          </a:prstGeom>
        </p:spPr>
      </p:pic>
      <p:pic>
        <p:nvPicPr>
          <p:cNvPr id="93" name="Grafik 92">
            <a:extLst>
              <a:ext uri="{FF2B5EF4-FFF2-40B4-BE49-F238E27FC236}">
                <a16:creationId xmlns:a16="http://schemas.microsoft.com/office/drawing/2014/main" id="{9284A9D0-2561-422D-A26F-759522F539D2}"/>
              </a:ext>
            </a:extLst>
          </p:cNvPr>
          <p:cNvPicPr>
            <a:picLocks noChangeAspect="1"/>
          </p:cNvPicPr>
          <p:nvPr/>
        </p:nvPicPr>
        <p:blipFill>
          <a:blip r:embed="rId67"/>
          <a:stretch>
            <a:fillRect/>
          </a:stretch>
        </p:blipFill>
        <p:spPr>
          <a:xfrm>
            <a:off x="6305516" y="8897142"/>
            <a:ext cx="437565" cy="513177"/>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276</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Calibri</vt:lpstr>
      <vt:lpstr>FlexoSoft DemiBold</vt:lpstr>
      <vt:lpstr>FlexoSoft Light</vt:lpstr>
      <vt:lpstr>Wingdings</vt:lpstr>
      <vt:lpstr>FlexoSoft Medium</vt:lpstr>
      <vt:lpstr>Wingdings 2</vt:lpstr>
      <vt:lpstr>Arial</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2023-02-19T09:39:29Z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